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19" r:id="rId12"/>
    <p:sldId id="320" r:id="rId13"/>
    <p:sldId id="321" r:id="rId14"/>
    <p:sldId id="322" r:id="rId15"/>
    <p:sldId id="267" r:id="rId16"/>
    <p:sldId id="268" r:id="rId17"/>
    <p:sldId id="269" r:id="rId18"/>
    <p:sldId id="270" r:id="rId19"/>
    <p:sldId id="273" r:id="rId20"/>
    <p:sldId id="274" r:id="rId21"/>
    <p:sldId id="275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9" r:id="rId32"/>
    <p:sldId id="290" r:id="rId33"/>
    <p:sldId id="291" r:id="rId34"/>
    <p:sldId id="292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6" r:id="rId53"/>
    <p:sldId id="317" r:id="rId54"/>
    <p:sldId id="318" r:id="rId5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60" y="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105.png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9" Type="http://schemas.openxmlformats.org/officeDocument/2006/relationships/image" Target="../media/image128.png"/><Relationship Id="rId21" Type="http://schemas.openxmlformats.org/officeDocument/2006/relationships/image" Target="../media/image148.png"/><Relationship Id="rId34" Type="http://schemas.openxmlformats.org/officeDocument/2006/relationships/image" Target="../media/image16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160.png"/><Relationship Id="rId38" Type="http://schemas.openxmlformats.org/officeDocument/2006/relationships/image" Target="../media/image165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4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31" Type="http://schemas.openxmlformats.org/officeDocument/2006/relationships/image" Target="../media/image158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Relationship Id="rId8" Type="http://schemas.openxmlformats.org/officeDocument/2006/relationships/image" Target="../media/image135.png"/><Relationship Id="rId3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9" Type="http://schemas.openxmlformats.org/officeDocument/2006/relationships/image" Target="../media/image203.png"/><Relationship Id="rId21" Type="http://schemas.openxmlformats.org/officeDocument/2006/relationships/image" Target="../media/image185.png"/><Relationship Id="rId34" Type="http://schemas.openxmlformats.org/officeDocument/2006/relationships/image" Target="../media/image198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7.png"/><Relationship Id="rId38" Type="http://schemas.openxmlformats.org/officeDocument/2006/relationships/image" Target="../media/image202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32" Type="http://schemas.openxmlformats.org/officeDocument/2006/relationships/image" Target="../media/image196.png"/><Relationship Id="rId37" Type="http://schemas.openxmlformats.org/officeDocument/2006/relationships/image" Target="../media/image201.png"/><Relationship Id="rId40" Type="http://schemas.openxmlformats.org/officeDocument/2006/relationships/image" Target="../media/image128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36" Type="http://schemas.openxmlformats.org/officeDocument/2006/relationships/image" Target="../media/image200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31" Type="http://schemas.openxmlformats.org/officeDocument/2006/relationships/image" Target="../media/image195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9.png"/><Relationship Id="rId8" Type="http://schemas.openxmlformats.org/officeDocument/2006/relationships/image" Target="../media/image172.png"/><Relationship Id="rId3" Type="http://schemas.openxmlformats.org/officeDocument/2006/relationships/image" Target="../media/image1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204.png"/><Relationship Id="rId21" Type="http://schemas.openxmlformats.org/officeDocument/2006/relationships/image" Target="../media/image22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image" Target="../media/image14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24" Type="http://schemas.openxmlformats.org/officeDocument/2006/relationships/image" Target="../media/image224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128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3" Type="http://schemas.openxmlformats.org/officeDocument/2006/relationships/image" Target="../media/image204.pn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image" Target="../media/image14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128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18" Type="http://schemas.openxmlformats.org/officeDocument/2006/relationships/image" Target="../media/image255.png"/><Relationship Id="rId3" Type="http://schemas.openxmlformats.org/officeDocument/2006/relationships/image" Target="../media/image204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4.png"/><Relationship Id="rId2" Type="http://schemas.openxmlformats.org/officeDocument/2006/relationships/image" Target="../media/image14.png"/><Relationship Id="rId16" Type="http://schemas.openxmlformats.org/officeDocument/2006/relationships/image" Target="../media/image253.png"/><Relationship Id="rId20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10" Type="http://schemas.openxmlformats.org/officeDocument/2006/relationships/image" Target="../media/image247.png"/><Relationship Id="rId19" Type="http://schemas.openxmlformats.org/officeDocument/2006/relationships/image" Target="../media/image256.png"/><Relationship Id="rId4" Type="http://schemas.openxmlformats.org/officeDocument/2006/relationships/image" Target="../media/image128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3" Type="http://schemas.openxmlformats.org/officeDocument/2006/relationships/image" Target="../media/image204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2" Type="http://schemas.openxmlformats.org/officeDocument/2006/relationships/image" Target="../media/image14.png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10" Type="http://schemas.openxmlformats.org/officeDocument/2006/relationships/image" Target="../media/image263.png"/><Relationship Id="rId4" Type="http://schemas.openxmlformats.org/officeDocument/2006/relationships/image" Target="../media/image128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5" Type="http://schemas.openxmlformats.org/officeDocument/2006/relationships/image" Target="../media/image128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77.png"/><Relationship Id="rId18" Type="http://schemas.openxmlformats.org/officeDocument/2006/relationships/image" Target="../media/image295.png"/><Relationship Id="rId3" Type="http://schemas.openxmlformats.org/officeDocument/2006/relationships/image" Target="../media/image270.png"/><Relationship Id="rId21" Type="http://schemas.openxmlformats.org/officeDocument/2006/relationships/image" Target="../media/image298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17" Type="http://schemas.openxmlformats.org/officeDocument/2006/relationships/image" Target="../media/image294.png"/><Relationship Id="rId25" Type="http://schemas.openxmlformats.org/officeDocument/2006/relationships/image" Target="../media/image128.png"/><Relationship Id="rId2" Type="http://schemas.openxmlformats.org/officeDocument/2006/relationships/image" Target="../media/image14.png"/><Relationship Id="rId16" Type="http://schemas.openxmlformats.org/officeDocument/2006/relationships/image" Target="../media/image293.png"/><Relationship Id="rId20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24" Type="http://schemas.openxmlformats.org/officeDocument/2006/relationships/image" Target="../media/image301.png"/><Relationship Id="rId5" Type="http://schemas.openxmlformats.org/officeDocument/2006/relationships/image" Target="../media/image283.png"/><Relationship Id="rId15" Type="http://schemas.openxmlformats.org/officeDocument/2006/relationships/image" Target="../media/image292.png"/><Relationship Id="rId23" Type="http://schemas.openxmlformats.org/officeDocument/2006/relationships/image" Target="../media/image300.png"/><Relationship Id="rId10" Type="http://schemas.openxmlformats.org/officeDocument/2006/relationships/image" Target="../media/image288.png"/><Relationship Id="rId19" Type="http://schemas.openxmlformats.org/officeDocument/2006/relationships/image" Target="../media/image296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1.png"/><Relationship Id="rId22" Type="http://schemas.openxmlformats.org/officeDocument/2006/relationships/image" Target="../media/image2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270.png"/><Relationship Id="rId7" Type="http://schemas.openxmlformats.org/officeDocument/2006/relationships/image" Target="../media/image300.png"/><Relationship Id="rId12" Type="http://schemas.openxmlformats.org/officeDocument/2006/relationships/image" Target="../media/image1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8.png"/><Relationship Id="rId5" Type="http://schemas.openxmlformats.org/officeDocument/2006/relationships/image" Target="../media/image303.png"/><Relationship Id="rId10" Type="http://schemas.openxmlformats.org/officeDocument/2006/relationships/image" Target="../media/image307.png"/><Relationship Id="rId4" Type="http://schemas.openxmlformats.org/officeDocument/2006/relationships/image" Target="../media/image302.png"/><Relationship Id="rId9" Type="http://schemas.openxmlformats.org/officeDocument/2006/relationships/image" Target="../media/image3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270.png"/><Relationship Id="rId7" Type="http://schemas.openxmlformats.org/officeDocument/2006/relationships/image" Target="../media/image128.png"/><Relationship Id="rId12" Type="http://schemas.openxmlformats.org/officeDocument/2006/relationships/image" Target="../media/image3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317.png"/><Relationship Id="rId5" Type="http://schemas.openxmlformats.org/officeDocument/2006/relationships/image" Target="../media/image312.png"/><Relationship Id="rId10" Type="http://schemas.openxmlformats.org/officeDocument/2006/relationships/image" Target="../media/image316.png"/><Relationship Id="rId4" Type="http://schemas.openxmlformats.org/officeDocument/2006/relationships/image" Target="../media/image311.png"/><Relationship Id="rId9" Type="http://schemas.openxmlformats.org/officeDocument/2006/relationships/image" Target="../media/image3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3" Type="http://schemas.openxmlformats.org/officeDocument/2006/relationships/image" Target="../media/image270.png"/><Relationship Id="rId7" Type="http://schemas.openxmlformats.org/officeDocument/2006/relationships/image" Target="../media/image318.png"/><Relationship Id="rId12" Type="http://schemas.openxmlformats.org/officeDocument/2006/relationships/image" Target="../media/image3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11" Type="http://schemas.openxmlformats.org/officeDocument/2006/relationships/image" Target="../media/image326.png"/><Relationship Id="rId5" Type="http://schemas.openxmlformats.org/officeDocument/2006/relationships/image" Target="../media/image321.png"/><Relationship Id="rId15" Type="http://schemas.openxmlformats.org/officeDocument/2006/relationships/image" Target="../media/image128.png"/><Relationship Id="rId10" Type="http://schemas.openxmlformats.org/officeDocument/2006/relationships/image" Target="../media/image325.png"/><Relationship Id="rId4" Type="http://schemas.openxmlformats.org/officeDocument/2006/relationships/image" Target="../media/image320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9.png"/><Relationship Id="rId3" Type="http://schemas.openxmlformats.org/officeDocument/2006/relationships/image" Target="../media/image270.png"/><Relationship Id="rId7" Type="http://schemas.openxmlformats.org/officeDocument/2006/relationships/image" Target="../media/image333.png"/><Relationship Id="rId12" Type="http://schemas.openxmlformats.org/officeDocument/2006/relationships/image" Target="../media/image338.png"/><Relationship Id="rId2" Type="http://schemas.openxmlformats.org/officeDocument/2006/relationships/image" Target="../media/image14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5" Type="http://schemas.openxmlformats.org/officeDocument/2006/relationships/image" Target="../media/image331.png"/><Relationship Id="rId15" Type="http://schemas.openxmlformats.org/officeDocument/2006/relationships/image" Target="../media/image341.png"/><Relationship Id="rId10" Type="http://schemas.openxmlformats.org/officeDocument/2006/relationships/image" Target="../media/image336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270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14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3" Type="http://schemas.openxmlformats.org/officeDocument/2006/relationships/image" Target="../media/image270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128.png"/><Relationship Id="rId2" Type="http://schemas.openxmlformats.org/officeDocument/2006/relationships/image" Target="../media/image14.png"/><Relationship Id="rId16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270.png"/><Relationship Id="rId7" Type="http://schemas.openxmlformats.org/officeDocument/2006/relationships/image" Target="../media/image370.png"/><Relationship Id="rId12" Type="http://schemas.openxmlformats.org/officeDocument/2006/relationships/image" Target="../media/image1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0" Type="http://schemas.openxmlformats.org/officeDocument/2006/relationships/image" Target="../media/image37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3" Type="http://schemas.openxmlformats.org/officeDocument/2006/relationships/image" Target="../media/image270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2.png"/><Relationship Id="rId3" Type="http://schemas.openxmlformats.org/officeDocument/2006/relationships/image" Target="../media/image270.png"/><Relationship Id="rId7" Type="http://schemas.openxmlformats.org/officeDocument/2006/relationships/image" Target="../media/image368.png"/><Relationship Id="rId12" Type="http://schemas.openxmlformats.org/officeDocument/2006/relationships/image" Target="../media/image1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7.png"/><Relationship Id="rId11" Type="http://schemas.openxmlformats.org/officeDocument/2006/relationships/image" Target="../media/image391.png"/><Relationship Id="rId5" Type="http://schemas.openxmlformats.org/officeDocument/2006/relationships/image" Target="../media/image386.png"/><Relationship Id="rId10" Type="http://schemas.openxmlformats.org/officeDocument/2006/relationships/image" Target="../media/image390.png"/><Relationship Id="rId4" Type="http://schemas.openxmlformats.org/officeDocument/2006/relationships/image" Target="../media/image385.png"/><Relationship Id="rId9" Type="http://schemas.openxmlformats.org/officeDocument/2006/relationships/image" Target="../media/image389.png"/><Relationship Id="rId14" Type="http://schemas.openxmlformats.org/officeDocument/2006/relationships/image" Target="../media/image3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402.png"/><Relationship Id="rId3" Type="http://schemas.openxmlformats.org/officeDocument/2006/relationships/image" Target="../media/image270.png"/><Relationship Id="rId7" Type="http://schemas.openxmlformats.org/officeDocument/2006/relationships/image" Target="../media/image396.png"/><Relationship Id="rId12" Type="http://schemas.openxmlformats.org/officeDocument/2006/relationships/image" Target="../media/image40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5.png"/><Relationship Id="rId11" Type="http://schemas.openxmlformats.org/officeDocument/2006/relationships/image" Target="../media/image400.png"/><Relationship Id="rId5" Type="http://schemas.openxmlformats.org/officeDocument/2006/relationships/image" Target="../media/image128.png"/><Relationship Id="rId10" Type="http://schemas.openxmlformats.org/officeDocument/2006/relationships/image" Target="../media/image399.png"/><Relationship Id="rId4" Type="http://schemas.openxmlformats.org/officeDocument/2006/relationships/image" Target="../media/image394.png"/><Relationship Id="rId9" Type="http://schemas.openxmlformats.org/officeDocument/2006/relationships/image" Target="../media/image3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13" Type="http://schemas.openxmlformats.org/officeDocument/2006/relationships/image" Target="../media/image411.png"/><Relationship Id="rId18" Type="http://schemas.openxmlformats.org/officeDocument/2006/relationships/image" Target="../media/image416.png"/><Relationship Id="rId3" Type="http://schemas.openxmlformats.org/officeDocument/2006/relationships/image" Target="../media/image270.png"/><Relationship Id="rId21" Type="http://schemas.openxmlformats.org/officeDocument/2006/relationships/image" Target="../media/image419.png"/><Relationship Id="rId7" Type="http://schemas.openxmlformats.org/officeDocument/2006/relationships/image" Target="../media/image405.pn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" Type="http://schemas.openxmlformats.org/officeDocument/2006/relationships/image" Target="../media/image14.png"/><Relationship Id="rId16" Type="http://schemas.openxmlformats.org/officeDocument/2006/relationships/image" Target="../media/image414.png"/><Relationship Id="rId20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11" Type="http://schemas.openxmlformats.org/officeDocument/2006/relationships/image" Target="../media/image409.png"/><Relationship Id="rId5" Type="http://schemas.openxmlformats.org/officeDocument/2006/relationships/image" Target="../media/image128.png"/><Relationship Id="rId15" Type="http://schemas.openxmlformats.org/officeDocument/2006/relationships/image" Target="../media/image413.png"/><Relationship Id="rId23" Type="http://schemas.openxmlformats.org/officeDocument/2006/relationships/image" Target="../media/image421.pn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4" Type="http://schemas.openxmlformats.org/officeDocument/2006/relationships/image" Target="../media/image403.png"/><Relationship Id="rId9" Type="http://schemas.openxmlformats.org/officeDocument/2006/relationships/image" Target="../media/image407.pn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27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128.png"/><Relationship Id="rId15" Type="http://schemas.openxmlformats.org/officeDocument/2006/relationships/image" Target="../media/image432.png"/><Relationship Id="rId10" Type="http://schemas.openxmlformats.org/officeDocument/2006/relationships/image" Target="../media/image427.png"/><Relationship Id="rId4" Type="http://schemas.openxmlformats.org/officeDocument/2006/relationships/image" Target="../media/image422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41.png"/><Relationship Id="rId3" Type="http://schemas.openxmlformats.org/officeDocument/2006/relationships/image" Target="../media/image270.png"/><Relationship Id="rId7" Type="http://schemas.openxmlformats.org/officeDocument/2006/relationships/image" Target="../media/image435.png"/><Relationship Id="rId12" Type="http://schemas.openxmlformats.org/officeDocument/2006/relationships/image" Target="../media/image440.png"/><Relationship Id="rId17" Type="http://schemas.openxmlformats.org/officeDocument/2006/relationships/image" Target="../media/image445.png"/><Relationship Id="rId2" Type="http://schemas.openxmlformats.org/officeDocument/2006/relationships/image" Target="../media/image14.png"/><Relationship Id="rId16" Type="http://schemas.openxmlformats.org/officeDocument/2006/relationships/image" Target="../media/image4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11" Type="http://schemas.openxmlformats.org/officeDocument/2006/relationships/image" Target="../media/image439.png"/><Relationship Id="rId5" Type="http://schemas.openxmlformats.org/officeDocument/2006/relationships/image" Target="../media/image128.png"/><Relationship Id="rId15" Type="http://schemas.openxmlformats.org/officeDocument/2006/relationships/image" Target="../media/image443.png"/><Relationship Id="rId10" Type="http://schemas.openxmlformats.org/officeDocument/2006/relationships/image" Target="../media/image438.png"/><Relationship Id="rId4" Type="http://schemas.openxmlformats.org/officeDocument/2006/relationships/image" Target="../media/image433.png"/><Relationship Id="rId9" Type="http://schemas.openxmlformats.org/officeDocument/2006/relationships/image" Target="../media/image437.png"/><Relationship Id="rId14" Type="http://schemas.openxmlformats.org/officeDocument/2006/relationships/image" Target="../media/image4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128.png"/><Relationship Id="rId7" Type="http://schemas.openxmlformats.org/officeDocument/2006/relationships/image" Target="../media/image450.png"/><Relationship Id="rId12" Type="http://schemas.openxmlformats.org/officeDocument/2006/relationships/image" Target="../media/image14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5" Type="http://schemas.openxmlformats.org/officeDocument/2006/relationships/image" Target="../media/image448.png"/><Relationship Id="rId10" Type="http://schemas.openxmlformats.org/officeDocument/2006/relationships/image" Target="../media/image453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4.png"/><Relationship Id="rId3" Type="http://schemas.openxmlformats.org/officeDocument/2006/relationships/image" Target="../media/image455.png"/><Relationship Id="rId7" Type="http://schemas.openxmlformats.org/officeDocument/2006/relationships/image" Target="../media/image458.png"/><Relationship Id="rId12" Type="http://schemas.openxmlformats.org/officeDocument/2006/relationships/image" Target="../media/image46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7.png"/><Relationship Id="rId11" Type="http://schemas.openxmlformats.org/officeDocument/2006/relationships/image" Target="../media/image462.png"/><Relationship Id="rId5" Type="http://schemas.openxmlformats.org/officeDocument/2006/relationships/image" Target="../media/image456.png"/><Relationship Id="rId10" Type="http://schemas.openxmlformats.org/officeDocument/2006/relationships/image" Target="../media/image461.png"/><Relationship Id="rId4" Type="http://schemas.openxmlformats.org/officeDocument/2006/relationships/image" Target="../media/image128.png"/><Relationship Id="rId9" Type="http://schemas.openxmlformats.org/officeDocument/2006/relationships/image" Target="../media/image4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476.png"/><Relationship Id="rId3" Type="http://schemas.openxmlformats.org/officeDocument/2006/relationships/image" Target="../media/image468.png"/><Relationship Id="rId7" Type="http://schemas.openxmlformats.org/officeDocument/2006/relationships/image" Target="../media/image451.png"/><Relationship Id="rId12" Type="http://schemas.openxmlformats.org/officeDocument/2006/relationships/image" Target="../media/image475.png"/><Relationship Id="rId2" Type="http://schemas.openxmlformats.org/officeDocument/2006/relationships/image" Target="../media/image14.png"/><Relationship Id="rId16" Type="http://schemas.openxmlformats.org/officeDocument/2006/relationships/image" Target="../media/image4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11" Type="http://schemas.openxmlformats.org/officeDocument/2006/relationships/image" Target="../media/image474.png"/><Relationship Id="rId5" Type="http://schemas.openxmlformats.org/officeDocument/2006/relationships/image" Target="../media/image469.png"/><Relationship Id="rId15" Type="http://schemas.openxmlformats.org/officeDocument/2006/relationships/image" Target="../media/image478.png"/><Relationship Id="rId10" Type="http://schemas.openxmlformats.org/officeDocument/2006/relationships/image" Target="../media/image473.png"/><Relationship Id="rId4" Type="http://schemas.openxmlformats.org/officeDocument/2006/relationships/image" Target="../media/image128.png"/><Relationship Id="rId9" Type="http://schemas.openxmlformats.org/officeDocument/2006/relationships/image" Target="../media/image472.png"/><Relationship Id="rId14" Type="http://schemas.openxmlformats.org/officeDocument/2006/relationships/image" Target="../media/image4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13" Type="http://schemas.openxmlformats.org/officeDocument/2006/relationships/image" Target="../media/image489.png"/><Relationship Id="rId3" Type="http://schemas.openxmlformats.org/officeDocument/2006/relationships/image" Target="../media/image480.png"/><Relationship Id="rId7" Type="http://schemas.openxmlformats.org/officeDocument/2006/relationships/image" Target="../media/image483.png"/><Relationship Id="rId12" Type="http://schemas.openxmlformats.org/officeDocument/2006/relationships/image" Target="../media/image48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2.png"/><Relationship Id="rId11" Type="http://schemas.openxmlformats.org/officeDocument/2006/relationships/image" Target="../media/image487.png"/><Relationship Id="rId5" Type="http://schemas.openxmlformats.org/officeDocument/2006/relationships/image" Target="../media/image481.png"/><Relationship Id="rId15" Type="http://schemas.openxmlformats.org/officeDocument/2006/relationships/image" Target="../media/image491.png"/><Relationship Id="rId10" Type="http://schemas.openxmlformats.org/officeDocument/2006/relationships/image" Target="../media/image486.png"/><Relationship Id="rId4" Type="http://schemas.openxmlformats.org/officeDocument/2006/relationships/image" Target="../media/image128.png"/><Relationship Id="rId9" Type="http://schemas.openxmlformats.org/officeDocument/2006/relationships/image" Target="../media/image485.png"/><Relationship Id="rId14" Type="http://schemas.openxmlformats.org/officeDocument/2006/relationships/image" Target="../media/image4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4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28.png"/><Relationship Id="rId7" Type="http://schemas.openxmlformats.org/officeDocument/2006/relationships/image" Target="../media/image496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10" Type="http://schemas.openxmlformats.org/officeDocument/2006/relationships/image" Target="../media/image14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49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3" Type="http://schemas.openxmlformats.org/officeDocument/2006/relationships/image" Target="../media/image502.png"/><Relationship Id="rId7" Type="http://schemas.openxmlformats.org/officeDocument/2006/relationships/image" Target="../media/image49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501.png"/><Relationship Id="rId10" Type="http://schemas.openxmlformats.org/officeDocument/2006/relationships/image" Target="../media/image506.png"/><Relationship Id="rId4" Type="http://schemas.openxmlformats.org/officeDocument/2006/relationships/image" Target="../media/image128.png"/><Relationship Id="rId9" Type="http://schemas.openxmlformats.org/officeDocument/2006/relationships/image" Target="../media/image50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11" Type="http://schemas.openxmlformats.org/officeDocument/2006/relationships/image" Target="../media/image516.png"/><Relationship Id="rId5" Type="http://schemas.openxmlformats.org/officeDocument/2006/relationships/image" Target="../media/image510.png"/><Relationship Id="rId10" Type="http://schemas.openxmlformats.org/officeDocument/2006/relationships/image" Target="../media/image515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507.png"/><Relationship Id="rId7" Type="http://schemas.openxmlformats.org/officeDocument/2006/relationships/image" Target="../media/image522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11" Type="http://schemas.openxmlformats.org/officeDocument/2006/relationships/image" Target="../media/image525.png"/><Relationship Id="rId5" Type="http://schemas.openxmlformats.org/officeDocument/2006/relationships/image" Target="../media/image521.png"/><Relationship Id="rId10" Type="http://schemas.openxmlformats.org/officeDocument/2006/relationships/image" Target="../media/image515.png"/><Relationship Id="rId4" Type="http://schemas.openxmlformats.org/officeDocument/2006/relationships/image" Target="../media/image520.png"/><Relationship Id="rId9" Type="http://schemas.openxmlformats.org/officeDocument/2006/relationships/image" Target="../media/image52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07.png"/><Relationship Id="rId7" Type="http://schemas.openxmlformats.org/officeDocument/2006/relationships/image" Target="../media/image530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10" Type="http://schemas.openxmlformats.org/officeDocument/2006/relationships/image" Target="../media/image533.png"/><Relationship Id="rId4" Type="http://schemas.openxmlformats.org/officeDocument/2006/relationships/image" Target="../media/image527.png"/><Relationship Id="rId9" Type="http://schemas.openxmlformats.org/officeDocument/2006/relationships/image" Target="../media/image5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544.png"/><Relationship Id="rId3" Type="http://schemas.openxmlformats.org/officeDocument/2006/relationships/image" Target="../media/image535.png"/><Relationship Id="rId7" Type="http://schemas.openxmlformats.org/officeDocument/2006/relationships/image" Target="../media/image538.png"/><Relationship Id="rId12" Type="http://schemas.openxmlformats.org/officeDocument/2006/relationships/image" Target="../media/image543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11" Type="http://schemas.openxmlformats.org/officeDocument/2006/relationships/image" Target="../media/image542.png"/><Relationship Id="rId5" Type="http://schemas.openxmlformats.org/officeDocument/2006/relationships/image" Target="../media/image507.png"/><Relationship Id="rId10" Type="http://schemas.openxmlformats.org/officeDocument/2006/relationships/image" Target="../media/image541.png"/><Relationship Id="rId4" Type="http://schemas.openxmlformats.org/officeDocument/2006/relationships/image" Target="../media/image536.png"/><Relationship Id="rId9" Type="http://schemas.openxmlformats.org/officeDocument/2006/relationships/image" Target="../media/image540.png"/><Relationship Id="rId14" Type="http://schemas.openxmlformats.org/officeDocument/2006/relationships/image" Target="../media/image5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46.png"/><Relationship Id="rId7" Type="http://schemas.openxmlformats.org/officeDocument/2006/relationships/image" Target="../media/image549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8.png"/><Relationship Id="rId11" Type="http://schemas.openxmlformats.org/officeDocument/2006/relationships/image" Target="../media/image553.png"/><Relationship Id="rId5" Type="http://schemas.openxmlformats.org/officeDocument/2006/relationships/image" Target="../media/image547.png"/><Relationship Id="rId10" Type="http://schemas.openxmlformats.org/officeDocument/2006/relationships/image" Target="../media/image552.png"/><Relationship Id="rId4" Type="http://schemas.openxmlformats.org/officeDocument/2006/relationships/image" Target="../media/image507.png"/><Relationship Id="rId9" Type="http://schemas.openxmlformats.org/officeDocument/2006/relationships/image" Target="../media/image5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554.png"/><Relationship Id="rId7" Type="http://schemas.openxmlformats.org/officeDocument/2006/relationships/image" Target="../media/image557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6.png"/><Relationship Id="rId11" Type="http://schemas.openxmlformats.org/officeDocument/2006/relationships/image" Target="../media/image515.png"/><Relationship Id="rId5" Type="http://schemas.openxmlformats.org/officeDocument/2006/relationships/image" Target="../media/image555.png"/><Relationship Id="rId10" Type="http://schemas.openxmlformats.org/officeDocument/2006/relationships/image" Target="../media/image514.png"/><Relationship Id="rId4" Type="http://schemas.openxmlformats.org/officeDocument/2006/relationships/image" Target="../media/image513.png"/><Relationship Id="rId9" Type="http://schemas.openxmlformats.org/officeDocument/2006/relationships/image" Target="../media/image5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560.png"/><Relationship Id="rId7" Type="http://schemas.openxmlformats.org/officeDocument/2006/relationships/image" Target="../media/image564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3.png"/><Relationship Id="rId5" Type="http://schemas.openxmlformats.org/officeDocument/2006/relationships/image" Target="../media/image562.png"/><Relationship Id="rId10" Type="http://schemas.openxmlformats.org/officeDocument/2006/relationships/image" Target="../media/image567.png"/><Relationship Id="rId4" Type="http://schemas.openxmlformats.org/officeDocument/2006/relationships/image" Target="../media/image561.png"/><Relationship Id="rId9" Type="http://schemas.openxmlformats.org/officeDocument/2006/relationships/image" Target="../media/image5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3" Type="http://schemas.openxmlformats.org/officeDocument/2006/relationships/image" Target="../media/image569.png"/><Relationship Id="rId7" Type="http://schemas.openxmlformats.org/officeDocument/2006/relationships/image" Target="../media/image540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11" Type="http://schemas.openxmlformats.org/officeDocument/2006/relationships/image" Target="../media/image575.png"/><Relationship Id="rId5" Type="http://schemas.openxmlformats.org/officeDocument/2006/relationships/image" Target="../media/image570.png"/><Relationship Id="rId10" Type="http://schemas.openxmlformats.org/officeDocument/2006/relationships/image" Target="../media/image574.png"/><Relationship Id="rId4" Type="http://schemas.openxmlformats.org/officeDocument/2006/relationships/image" Target="../media/image507.png"/><Relationship Id="rId9" Type="http://schemas.openxmlformats.org/officeDocument/2006/relationships/image" Target="../media/image5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13" Type="http://schemas.openxmlformats.org/officeDocument/2006/relationships/image" Target="../media/image582.png"/><Relationship Id="rId3" Type="http://schemas.openxmlformats.org/officeDocument/2006/relationships/image" Target="../media/image577.png"/><Relationship Id="rId7" Type="http://schemas.openxmlformats.org/officeDocument/2006/relationships/image" Target="../media/image37.png"/><Relationship Id="rId12" Type="http://schemas.openxmlformats.org/officeDocument/2006/relationships/image" Target="../media/image581.png"/><Relationship Id="rId17" Type="http://schemas.openxmlformats.org/officeDocument/2006/relationships/image" Target="../media/image585.png"/><Relationship Id="rId2" Type="http://schemas.openxmlformats.org/officeDocument/2006/relationships/image" Target="../media/image576.png"/><Relationship Id="rId16" Type="http://schemas.openxmlformats.org/officeDocument/2006/relationships/image" Target="../media/image5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8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58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14" Type="http://schemas.openxmlformats.org/officeDocument/2006/relationships/image" Target="../media/image5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14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32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32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810" y="2733988"/>
            <a:ext cx="5694476" cy="476190"/>
            <a:chOff x="1923810" y="2733988"/>
            <a:chExt cx="5694476" cy="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3810" y="2733988"/>
              <a:ext cx="5694476" cy="4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7591" y="2768458"/>
            <a:ext cx="4856977" cy="463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58211" y="6101533"/>
            <a:ext cx="4675145" cy="1279715"/>
            <a:chOff x="12258211" y="6101533"/>
            <a:chExt cx="4675145" cy="12797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2938" y="6056260"/>
              <a:ext cx="4721911" cy="8869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65727" y="6917199"/>
              <a:ext cx="2990397" cy="5249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1638" y="3081945"/>
            <a:ext cx="8121675" cy="3368663"/>
            <a:chOff x="2201638" y="3081945"/>
            <a:chExt cx="8121675" cy="33686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1638" y="3081945"/>
              <a:ext cx="8121675" cy="3368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1371596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2" y="482861"/>
            <a:ext cx="683746" cy="6095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235561" y="-2874372"/>
            <a:ext cx="33167046" cy="162702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4917" y="3077862"/>
            <a:ext cx="3620937" cy="4314617"/>
            <a:chOff x="464917" y="3077862"/>
            <a:chExt cx="3620937" cy="4314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917" y="3077862"/>
              <a:ext cx="3620937" cy="4314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4917" y="7677969"/>
            <a:ext cx="3620937" cy="1893323"/>
            <a:chOff x="464917" y="7677969"/>
            <a:chExt cx="3620937" cy="18933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917" y="7677969"/>
              <a:ext cx="3620937" cy="18933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348" y="2740897"/>
            <a:ext cx="1783794" cy="4355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15465" y="3790692"/>
            <a:ext cx="3702141" cy="2662391"/>
            <a:chOff x="9415465" y="3790692"/>
            <a:chExt cx="3702141" cy="26623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5465" y="3790692"/>
              <a:ext cx="3702141" cy="2662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61735" y="5140677"/>
            <a:ext cx="4558034" cy="1305626"/>
            <a:chOff x="13361735" y="5140677"/>
            <a:chExt cx="4558034" cy="13056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1735" y="5140677"/>
              <a:ext cx="4558034" cy="1305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61735" y="3786904"/>
            <a:ext cx="4555808" cy="1308335"/>
            <a:chOff x="13361735" y="3786904"/>
            <a:chExt cx="4555808" cy="13083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1735" y="3786904"/>
              <a:ext cx="4555808" cy="13083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94495" y="6746802"/>
            <a:ext cx="3702141" cy="3058062"/>
            <a:chOff x="9394495" y="6746802"/>
            <a:chExt cx="3702141" cy="30580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4495" y="6746802"/>
              <a:ext cx="3702141" cy="30580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61735" y="8277717"/>
            <a:ext cx="4604879" cy="1295490"/>
            <a:chOff x="13361735" y="8277717"/>
            <a:chExt cx="4604879" cy="12954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1735" y="8277717"/>
              <a:ext cx="4604879" cy="12954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61735" y="6889708"/>
            <a:ext cx="4583909" cy="1292898"/>
            <a:chOff x="13361735" y="6889708"/>
            <a:chExt cx="4583909" cy="12928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61735" y="6889708"/>
              <a:ext cx="4583909" cy="12928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35189" y="2036173"/>
            <a:ext cx="4474687" cy="6171429"/>
            <a:chOff x="4535189" y="2036173"/>
            <a:chExt cx="4474687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5189" y="2036173"/>
              <a:ext cx="4474687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39199" y="4764228"/>
            <a:ext cx="1975757" cy="417199"/>
            <a:chOff x="6839199" y="4764228"/>
            <a:chExt cx="1975757" cy="4171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9199" y="4764228"/>
              <a:ext cx="1975757" cy="4171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66174" y="6515017"/>
            <a:ext cx="2994129" cy="624986"/>
            <a:chOff x="5266174" y="6515017"/>
            <a:chExt cx="2994129" cy="6249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66174" y="6515017"/>
              <a:ext cx="2994129" cy="6249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74975" y="539017"/>
            <a:ext cx="4555808" cy="1301659"/>
            <a:chOff x="10474975" y="539017"/>
            <a:chExt cx="4555808" cy="130165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74975" y="539017"/>
              <a:ext cx="4555808" cy="13016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74975" y="1927853"/>
            <a:ext cx="4555808" cy="1288275"/>
            <a:chOff x="10474975" y="1927853"/>
            <a:chExt cx="4555808" cy="12882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74975" y="1927853"/>
              <a:ext cx="4555808" cy="12882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24690" y="3466563"/>
            <a:ext cx="4090266" cy="1297665"/>
            <a:chOff x="4724690" y="3466563"/>
            <a:chExt cx="4090266" cy="129766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24690" y="3466563"/>
              <a:ext cx="4090266" cy="12976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775931" y="6738126"/>
            <a:ext cx="1518515" cy="257143"/>
            <a:chOff x="3775931" y="6738126"/>
            <a:chExt cx="1518515" cy="25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3775931" y="6738126"/>
              <a:ext cx="1518515" cy="25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525766" y="2264600"/>
            <a:ext cx="3006256" cy="257143"/>
            <a:chOff x="7525766" y="2264600"/>
            <a:chExt cx="3006256" cy="2571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460000">
              <a:off x="7525766" y="2264600"/>
              <a:ext cx="3006256" cy="25714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21131" y="1699207"/>
            <a:ext cx="5410775" cy="43559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42100" y="323939"/>
            <a:ext cx="3271718" cy="43559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699156" y="4848521"/>
            <a:ext cx="824338" cy="257143"/>
            <a:chOff x="8699156" y="4848521"/>
            <a:chExt cx="824338" cy="25714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99156" y="4848521"/>
              <a:ext cx="824338" cy="25714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82591" y="3444336"/>
            <a:ext cx="4471013" cy="46181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920981" y="4835196"/>
            <a:ext cx="640424" cy="257143"/>
            <a:chOff x="12920981" y="4835196"/>
            <a:chExt cx="640424" cy="25714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20981" y="4835196"/>
              <a:ext cx="640424" cy="25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920981" y="7634656"/>
            <a:ext cx="640424" cy="257143"/>
            <a:chOff x="12920981" y="7634656"/>
            <a:chExt cx="640424" cy="2571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20981" y="7634656"/>
              <a:ext cx="640424" cy="25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906065" y="7246183"/>
            <a:ext cx="731598" cy="257143"/>
            <a:chOff x="1906065" y="7246183"/>
            <a:chExt cx="731598" cy="25714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906065" y="7246183"/>
              <a:ext cx="731598" cy="25714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4581" y="482861"/>
            <a:ext cx="645651" cy="62148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5191" y="594115"/>
            <a:ext cx="845815" cy="5364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6311" y="1142069"/>
            <a:ext cx="4168734" cy="7545409"/>
            <a:chOff x="6296311" y="1142069"/>
            <a:chExt cx="4168734" cy="7545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6311" y="1142069"/>
              <a:ext cx="4168734" cy="7545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44134" y="3831617"/>
            <a:ext cx="2910287" cy="3308468"/>
            <a:chOff x="11744134" y="3831617"/>
            <a:chExt cx="2910287" cy="3308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44134" y="3831617"/>
              <a:ext cx="2910287" cy="33084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43887" y="6080166"/>
            <a:ext cx="4082086" cy="1277466"/>
            <a:chOff x="13843887" y="6080166"/>
            <a:chExt cx="4082086" cy="1277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43887" y="6080166"/>
              <a:ext cx="4082086" cy="12774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1599" y="1142069"/>
            <a:ext cx="4155405" cy="2685305"/>
            <a:chOff x="1461599" y="1142069"/>
            <a:chExt cx="4155405" cy="26853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1599" y="1142069"/>
              <a:ext cx="4155405" cy="2685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2971" y="2766494"/>
            <a:ext cx="3601605" cy="586547"/>
            <a:chOff x="322971" y="2766494"/>
            <a:chExt cx="3601605" cy="5865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971" y="2766494"/>
              <a:ext cx="3601605" cy="5865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231126"/>
            <a:ext cx="4581618" cy="321335"/>
            <a:chOff x="9142857" y="3231126"/>
            <a:chExt cx="4581618" cy="3213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231126"/>
              <a:ext cx="4581618" cy="3213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16167" y="5108197"/>
            <a:ext cx="1205009" cy="417199"/>
            <a:chOff x="8516167" y="5108197"/>
            <a:chExt cx="1205009" cy="4171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6167" y="5108197"/>
              <a:ext cx="1205009" cy="4171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3666" y="7638010"/>
            <a:ext cx="4135605" cy="1169451"/>
            <a:chOff x="11433666" y="7638010"/>
            <a:chExt cx="4135605" cy="11694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3666" y="7638010"/>
              <a:ext cx="4135605" cy="11694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84595" y="6368746"/>
            <a:ext cx="2980450" cy="863067"/>
            <a:chOff x="7484595" y="6368746"/>
            <a:chExt cx="2980450" cy="8630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84595" y="6368746"/>
              <a:ext cx="2980450" cy="86306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00744" y="8774582"/>
            <a:ext cx="3603156" cy="6958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32170" y="4818417"/>
            <a:ext cx="1380565" cy="46181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16921" y="2840623"/>
            <a:ext cx="1978013" cy="4355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0096" y="3343619"/>
            <a:ext cx="2345280" cy="43559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09602" y="2788902"/>
            <a:ext cx="3591782" cy="564140"/>
            <a:chOff x="309602" y="2788902"/>
            <a:chExt cx="3591782" cy="5641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602" y="2788902"/>
              <a:ext cx="3591782" cy="5641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06408" y="1706846"/>
            <a:ext cx="863133" cy="257143"/>
            <a:chOff x="5206408" y="1706846"/>
            <a:chExt cx="863133" cy="25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06408" y="1706846"/>
              <a:ext cx="863133" cy="25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21052" y="5203484"/>
            <a:ext cx="1876899" cy="257143"/>
            <a:chOff x="9721052" y="5203484"/>
            <a:chExt cx="1876899" cy="25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21052" y="5203484"/>
              <a:ext cx="1876899" cy="2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01480" y="7215879"/>
            <a:ext cx="1009099" cy="257143"/>
            <a:chOff x="10401480" y="7215879"/>
            <a:chExt cx="1009099" cy="25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740000">
              <a:off x="10401480" y="7215879"/>
              <a:ext cx="1009099" cy="25714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873998" y="5235802"/>
            <a:ext cx="2735185" cy="69585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55274" y="3202554"/>
            <a:ext cx="4583851" cy="363707"/>
            <a:chOff x="9155274" y="3202554"/>
            <a:chExt cx="4583851" cy="36370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55274" y="3202554"/>
              <a:ext cx="4583851" cy="3637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52562" y="1706418"/>
            <a:ext cx="3879622" cy="1091300"/>
            <a:chOff x="11052562" y="1706418"/>
            <a:chExt cx="3879622" cy="109130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52562" y="1706418"/>
              <a:ext cx="3879622" cy="109130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19687" y="1099804"/>
            <a:ext cx="3520842" cy="72475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332571" y="2862760"/>
            <a:ext cx="1205009" cy="851018"/>
            <a:chOff x="6332571" y="2862760"/>
            <a:chExt cx="1205009" cy="85101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32571" y="2862760"/>
              <a:ext cx="1205009" cy="8510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481772" y="2597510"/>
            <a:ext cx="3618743" cy="257143"/>
            <a:chOff x="7481772" y="2597510"/>
            <a:chExt cx="3618743" cy="25714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300000">
              <a:off x="7481772" y="2597510"/>
              <a:ext cx="3618743" cy="25714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5191" y="594115"/>
            <a:ext cx="1055063" cy="440806"/>
          </a:xfrm>
          <a:prstGeom prst="rect">
            <a:avLst/>
          </a:prstGeom>
        </p:spPr>
      </p:pic>
      <p:pic>
        <p:nvPicPr>
          <p:cNvPr id="2" name="Object 5">
            <a:extLst>
              <a:ext uri="{FF2B5EF4-FFF2-40B4-BE49-F238E27FC236}">
                <a16:creationId xmlns:a16="http://schemas.microsoft.com/office/drawing/2014/main" id="{E426F971-7544-F94A-9BFE-1C63D3A94EE0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75277" y="6239230"/>
            <a:ext cx="3255296" cy="2073333"/>
            <a:chOff x="14675277" y="6239230"/>
            <a:chExt cx="3255296" cy="207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75277" y="6239230"/>
              <a:ext cx="3255296" cy="207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86197" y="6239230"/>
            <a:ext cx="3301778" cy="2094461"/>
            <a:chOff x="10986197" y="6239230"/>
            <a:chExt cx="3301778" cy="2094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6197" y="6239230"/>
              <a:ext cx="3301778" cy="20944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48102" y="510559"/>
            <a:ext cx="3935452" cy="2514097"/>
            <a:chOff x="10948102" y="510559"/>
            <a:chExt cx="3935452" cy="25140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8102" y="510559"/>
              <a:ext cx="3935452" cy="2514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02258" y="1797390"/>
            <a:ext cx="6171429" cy="2214000"/>
            <a:chOff x="4402258" y="1797390"/>
            <a:chExt cx="6171429" cy="2214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258" y="1797390"/>
              <a:ext cx="6171429" cy="221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1648" y="4367638"/>
            <a:ext cx="3212338" cy="2455570"/>
            <a:chOff x="481648" y="4367638"/>
            <a:chExt cx="3212338" cy="24555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648" y="4367638"/>
              <a:ext cx="3212338" cy="24555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8773" y="1529552"/>
            <a:ext cx="2946818" cy="2091875"/>
            <a:chOff x="398773" y="1529552"/>
            <a:chExt cx="2946818" cy="20918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773" y="1529552"/>
              <a:ext cx="2946818" cy="20918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02258" y="4011390"/>
            <a:ext cx="6171429" cy="1076143"/>
            <a:chOff x="4402258" y="4011390"/>
            <a:chExt cx="6171429" cy="1076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2258" y="4011390"/>
              <a:ext cx="6171429" cy="1076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02258" y="5087532"/>
            <a:ext cx="6171429" cy="3024000"/>
            <a:chOff x="4402258" y="5087532"/>
            <a:chExt cx="6171429" cy="3024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2258" y="5087532"/>
              <a:ext cx="6171429" cy="3024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4262" y="7550884"/>
            <a:ext cx="3529385" cy="1894069"/>
            <a:chOff x="1184262" y="7550884"/>
            <a:chExt cx="3529385" cy="18940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262" y="7550884"/>
              <a:ext cx="3529385" cy="189406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46678" y="8300817"/>
            <a:ext cx="2130404" cy="43559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189904" y="3223579"/>
            <a:ext cx="503277" cy="401211"/>
            <a:chOff x="5189904" y="3223579"/>
            <a:chExt cx="503277" cy="4012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9904" y="3223579"/>
              <a:ext cx="503277" cy="4012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49178" y="3223579"/>
            <a:ext cx="838794" cy="401211"/>
            <a:chOff x="9649178" y="3223579"/>
            <a:chExt cx="838794" cy="4012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9178" y="3223579"/>
              <a:ext cx="838794" cy="4012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43464" y="5184158"/>
            <a:ext cx="3089018" cy="2927374"/>
            <a:chOff x="5943464" y="5184158"/>
            <a:chExt cx="3089018" cy="292737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3464" y="5184158"/>
              <a:ext cx="3089018" cy="29273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54212" y="4564674"/>
            <a:ext cx="1128196" cy="349747"/>
            <a:chOff x="6854212" y="4564674"/>
            <a:chExt cx="1128196" cy="3497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54212" y="4564674"/>
              <a:ext cx="1128196" cy="34974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9743" y="4030672"/>
            <a:ext cx="1665651" cy="43559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5898" y="1183196"/>
            <a:ext cx="1867327" cy="46181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1388" y="7248009"/>
            <a:ext cx="999470" cy="4355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412143" y="3653500"/>
            <a:ext cx="2823871" cy="257143"/>
            <a:chOff x="2412143" y="3653500"/>
            <a:chExt cx="2823871" cy="25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9900000">
              <a:off x="2412143" y="3653500"/>
              <a:ext cx="2823871" cy="2571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55002" y="3645760"/>
            <a:ext cx="3720275" cy="2390819"/>
            <a:chOff x="10955002" y="3645760"/>
            <a:chExt cx="3720275" cy="239081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55002" y="3645760"/>
              <a:ext cx="3720275" cy="23908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948102" y="8755682"/>
            <a:ext cx="3225400" cy="930325"/>
            <a:chOff x="10948102" y="8755682"/>
            <a:chExt cx="3225400" cy="93032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48102" y="8755682"/>
              <a:ext cx="3225400" cy="9303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217511" y="528274"/>
            <a:ext cx="2684228" cy="3763281"/>
            <a:chOff x="15217511" y="528274"/>
            <a:chExt cx="2684228" cy="376328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217511" y="528274"/>
              <a:ext cx="2684228" cy="376328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567702" y="2505730"/>
            <a:ext cx="2711575" cy="797320"/>
            <a:chOff x="12567702" y="2505730"/>
            <a:chExt cx="2711575" cy="79732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67702" y="2505730"/>
              <a:ext cx="2711575" cy="79732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60586" y="375252"/>
            <a:ext cx="2331946" cy="96980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675277" y="8755682"/>
            <a:ext cx="3267340" cy="940725"/>
            <a:chOff x="14675277" y="8755682"/>
            <a:chExt cx="3267340" cy="94072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675277" y="8755682"/>
              <a:ext cx="3267340" cy="9407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86197" y="516148"/>
            <a:ext cx="1296287" cy="401211"/>
            <a:chOff x="10986197" y="516148"/>
            <a:chExt cx="1296287" cy="40121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86197" y="516148"/>
              <a:ext cx="1296287" cy="40121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934032" y="3659720"/>
            <a:ext cx="1860138" cy="401211"/>
            <a:chOff x="10934032" y="3659720"/>
            <a:chExt cx="1860138" cy="40121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34032" y="3659720"/>
              <a:ext cx="1860138" cy="40121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525762" y="2481481"/>
            <a:ext cx="2775628" cy="895874"/>
            <a:chOff x="12525762" y="2481481"/>
            <a:chExt cx="2775628" cy="89587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525762" y="2481481"/>
              <a:ext cx="2775628" cy="89587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496412" y="8149628"/>
            <a:ext cx="2711575" cy="797320"/>
            <a:chOff x="12496412" y="8149628"/>
            <a:chExt cx="2711575" cy="79732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96412" y="8149628"/>
              <a:ext cx="2711575" cy="79732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441883" y="8111532"/>
            <a:ext cx="2775628" cy="895874"/>
            <a:chOff x="12441883" y="8111532"/>
            <a:chExt cx="2775628" cy="89587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41883" y="8111532"/>
              <a:ext cx="2775628" cy="89587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001534" y="803556"/>
            <a:ext cx="1305547" cy="257143"/>
            <a:chOff x="14001534" y="803556"/>
            <a:chExt cx="1305547" cy="25714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60000">
              <a:off x="14001534" y="803556"/>
              <a:ext cx="1305547" cy="2571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669779" y="5904131"/>
            <a:ext cx="566146" cy="257143"/>
            <a:chOff x="11669779" y="5904131"/>
            <a:chExt cx="566146" cy="25714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11669779" y="5904131"/>
              <a:ext cx="566146" cy="2571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656433" y="8324409"/>
            <a:ext cx="680065" cy="257143"/>
            <a:chOff x="11656433" y="8324409"/>
            <a:chExt cx="680065" cy="25714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340000">
              <a:off x="11656433" y="8324409"/>
              <a:ext cx="680065" cy="25714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893938" y="1797390"/>
            <a:ext cx="1679749" cy="1402788"/>
            <a:chOff x="8893938" y="1797390"/>
            <a:chExt cx="1679749" cy="140278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93938" y="1797390"/>
              <a:ext cx="1679749" cy="140278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934438" y="5921941"/>
            <a:ext cx="566146" cy="257143"/>
            <a:chOff x="14934438" y="5921941"/>
            <a:chExt cx="566146" cy="2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14934438" y="5921941"/>
              <a:ext cx="566146" cy="25714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912418" y="5811635"/>
            <a:ext cx="5296770" cy="257143"/>
            <a:chOff x="1912418" y="5811635"/>
            <a:chExt cx="5296770" cy="2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9000000">
              <a:off x="1912418" y="5811635"/>
              <a:ext cx="5296770" cy="25714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402258" y="1508117"/>
            <a:ext cx="6171429" cy="285429"/>
            <a:chOff x="4402258" y="1508117"/>
            <a:chExt cx="6171429" cy="28542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02258" y="1508117"/>
              <a:ext cx="6171429" cy="285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454538" y="2165628"/>
            <a:ext cx="7242079" cy="257143"/>
            <a:chOff x="2454538" y="2165628"/>
            <a:chExt cx="7242079" cy="25714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9960000">
              <a:off x="2454538" y="2165628"/>
              <a:ext cx="7242079" cy="25714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940379" y="1953166"/>
            <a:ext cx="1315378" cy="349747"/>
            <a:chOff x="8940379" y="1953166"/>
            <a:chExt cx="1315378" cy="349747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940379" y="1953166"/>
              <a:ext cx="1315378" cy="34974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9139670" y="1475969"/>
            <a:ext cx="756272" cy="257143"/>
            <a:chOff x="9139670" y="1475969"/>
            <a:chExt cx="756272" cy="257143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5400000">
              <a:off x="9139670" y="1475969"/>
              <a:ext cx="756272" cy="25714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5481126" y="8406297"/>
            <a:ext cx="680065" cy="257143"/>
            <a:chOff x="15481126" y="8406297"/>
            <a:chExt cx="680065" cy="257143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340000">
              <a:off x="15481126" y="8406297"/>
              <a:ext cx="680065" cy="257143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35191" y="594115"/>
            <a:ext cx="2646930" cy="504749"/>
          </a:xfrm>
          <a:prstGeom prst="rect">
            <a:avLst/>
          </a:prstGeom>
        </p:spPr>
      </p:pic>
      <p:pic>
        <p:nvPicPr>
          <p:cNvPr id="2" name="Object 5">
            <a:extLst>
              <a:ext uri="{FF2B5EF4-FFF2-40B4-BE49-F238E27FC236}">
                <a16:creationId xmlns:a16="http://schemas.microsoft.com/office/drawing/2014/main" id="{DC650279-BEE7-723E-DDE7-378DC1A0D323}"/>
              </a:ext>
            </a:extLst>
      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4755" y="3980813"/>
            <a:ext cx="4714098" cy="1322894"/>
            <a:chOff x="13324755" y="3980813"/>
            <a:chExt cx="4714098" cy="13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4755" y="3980813"/>
              <a:ext cx="4714098" cy="1322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9007" y="8979041"/>
            <a:ext cx="4739749" cy="854709"/>
            <a:chOff x="7289007" y="8979041"/>
            <a:chExt cx="4739749" cy="854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9007" y="8979041"/>
              <a:ext cx="4739749" cy="854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7544" y="8394983"/>
            <a:ext cx="4682278" cy="1305185"/>
            <a:chOff x="13377544" y="8394983"/>
            <a:chExt cx="4682278" cy="13051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7544" y="8394983"/>
              <a:ext cx="4682278" cy="13051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4755" y="1697422"/>
            <a:ext cx="4714098" cy="2283391"/>
            <a:chOff x="13324755" y="1697422"/>
            <a:chExt cx="4714098" cy="22833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4755" y="1697422"/>
              <a:ext cx="4714098" cy="2283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8778" y="5185715"/>
            <a:ext cx="6683316" cy="3625699"/>
            <a:chOff x="6318778" y="5185715"/>
            <a:chExt cx="6683316" cy="36256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8778" y="5185715"/>
              <a:ext cx="6683316" cy="36256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18778" y="1246736"/>
            <a:ext cx="6683316" cy="3938979"/>
            <a:chOff x="6318778" y="1246736"/>
            <a:chExt cx="6683316" cy="39389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8778" y="1246736"/>
              <a:ext cx="6683316" cy="39389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61252" y="4192827"/>
            <a:ext cx="775885" cy="631040"/>
            <a:chOff x="10361252" y="4192827"/>
            <a:chExt cx="775885" cy="6310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1252" y="4192827"/>
              <a:ext cx="775885" cy="6310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3187" y="4251253"/>
            <a:ext cx="504095" cy="257143"/>
            <a:chOff x="11153187" y="4251253"/>
            <a:chExt cx="504095" cy="2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3187" y="4251253"/>
              <a:ext cx="504095" cy="25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24408" y="4064821"/>
            <a:ext cx="2796575" cy="69585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61252" y="5786977"/>
            <a:ext cx="602845" cy="341230"/>
            <a:chOff x="10361252" y="5786977"/>
            <a:chExt cx="602845" cy="3412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61252" y="5786977"/>
              <a:ext cx="602845" cy="3412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03564" y="5828484"/>
            <a:ext cx="657230" cy="257143"/>
            <a:chOff x="11003564" y="5828484"/>
            <a:chExt cx="657230" cy="25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03564" y="5828484"/>
              <a:ext cx="657230" cy="2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70299" y="8708810"/>
            <a:ext cx="896835" cy="878836"/>
            <a:chOff x="15770299" y="8708810"/>
            <a:chExt cx="896835" cy="8788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70299" y="8708810"/>
              <a:ext cx="896835" cy="87883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91887" y="931687"/>
            <a:ext cx="3138537" cy="69585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01187" y="4154732"/>
            <a:ext cx="1144485" cy="584890"/>
            <a:chOff x="8101187" y="4154732"/>
            <a:chExt cx="1144485" cy="58489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01187" y="4154732"/>
              <a:ext cx="1144485" cy="584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45725" y="6233055"/>
            <a:ext cx="4682278" cy="2262126"/>
            <a:chOff x="13345725" y="6233055"/>
            <a:chExt cx="4682278" cy="226212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45725" y="6233055"/>
              <a:ext cx="4682278" cy="22621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89007" y="8979041"/>
            <a:ext cx="4739749" cy="919054"/>
            <a:chOff x="7289007" y="8979041"/>
            <a:chExt cx="4739749" cy="9190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89007" y="8979041"/>
              <a:ext cx="4739749" cy="919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38636" y="5058842"/>
            <a:ext cx="2206135" cy="257143"/>
            <a:chOff x="16438636" y="5058842"/>
            <a:chExt cx="2206135" cy="257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6438636" y="5058842"/>
              <a:ext cx="2206135" cy="25714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56135" y="8632687"/>
            <a:ext cx="3664546" cy="46181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66348" y="5642542"/>
            <a:ext cx="2331956" cy="69585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25384" y="2828607"/>
            <a:ext cx="5740720" cy="2734018"/>
            <a:chOff x="325384" y="2828607"/>
            <a:chExt cx="5740720" cy="273401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5384" y="2828607"/>
              <a:ext cx="5740720" cy="27340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25384" y="5577143"/>
            <a:ext cx="5740720" cy="2812953"/>
            <a:chOff x="325384" y="5577143"/>
            <a:chExt cx="5740720" cy="281295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5384" y="5577143"/>
              <a:ext cx="5740720" cy="281295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930353" y="2077304"/>
            <a:ext cx="1289907" cy="557994"/>
            <a:chOff x="3930353" y="2077304"/>
            <a:chExt cx="1289907" cy="55799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30353" y="2077304"/>
              <a:ext cx="1289907" cy="55799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28164" y="2071172"/>
            <a:ext cx="2193217" cy="623630"/>
            <a:chOff x="328164" y="2071172"/>
            <a:chExt cx="2193217" cy="62363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8164" y="2071172"/>
              <a:ext cx="2193217" cy="62363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884208" y="3672105"/>
            <a:ext cx="1981050" cy="257143"/>
            <a:chOff x="5884208" y="3672105"/>
            <a:chExt cx="1981050" cy="25714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84208" y="3672105"/>
              <a:ext cx="1981050" cy="25714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276099" y="3658155"/>
            <a:ext cx="2130404" cy="69585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605933" y="2920004"/>
            <a:ext cx="841175" cy="257143"/>
            <a:chOff x="4605933" y="2920004"/>
            <a:chExt cx="841175" cy="25714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7140000">
              <a:off x="4605933" y="2920004"/>
              <a:ext cx="841175" cy="25714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92510" y="1655157"/>
            <a:ext cx="2497423" cy="46181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090373" y="4788724"/>
            <a:ext cx="3360261" cy="46181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318778" y="387619"/>
            <a:ext cx="2306364" cy="713875"/>
            <a:chOff x="6318778" y="387619"/>
            <a:chExt cx="2306364" cy="71387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18778" y="387619"/>
              <a:ext cx="2306364" cy="71387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6504246" y="2116595"/>
            <a:ext cx="1264474" cy="532784"/>
            <a:chOff x="16504246" y="2116595"/>
            <a:chExt cx="1264474" cy="53278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504246" y="2116595"/>
              <a:ext cx="1264474" cy="53278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535801" y="3448504"/>
            <a:ext cx="1297959" cy="532309"/>
            <a:chOff x="4535801" y="3448504"/>
            <a:chExt cx="1297959" cy="53230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35801" y="3448504"/>
              <a:ext cx="1297959" cy="53230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6483276" y="6664951"/>
            <a:ext cx="1214247" cy="505936"/>
            <a:chOff x="16483276" y="6664951"/>
            <a:chExt cx="1214247" cy="50593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483276" y="6664951"/>
              <a:ext cx="1214247" cy="50593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522882" y="3437863"/>
            <a:ext cx="1310877" cy="584890"/>
            <a:chOff x="4522882" y="3437863"/>
            <a:chExt cx="1310877" cy="58489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22882" y="3437863"/>
              <a:ext cx="1310877" cy="5848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930353" y="2042886"/>
            <a:ext cx="1310877" cy="584890"/>
            <a:chOff x="3930353" y="2042886"/>
            <a:chExt cx="1310877" cy="58489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30353" y="2042886"/>
              <a:ext cx="1310877" cy="58489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6460075" y="2069572"/>
            <a:ext cx="1310877" cy="584890"/>
            <a:chOff x="16460075" y="2069572"/>
            <a:chExt cx="1310877" cy="58489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460075" y="2069572"/>
              <a:ext cx="1310877" cy="58489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6459765" y="6655427"/>
            <a:ext cx="1310877" cy="584890"/>
            <a:chOff x="16459765" y="6655427"/>
            <a:chExt cx="1310877" cy="584890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459765" y="6655427"/>
              <a:ext cx="1310877" cy="584890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835155" y="1382373"/>
            <a:ext cx="1867327" cy="695851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281773" y="52840"/>
            <a:ext cx="1361489" cy="435594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8796210" y="2477682"/>
            <a:ext cx="4827350" cy="257143"/>
            <a:chOff x="8796210" y="2477682"/>
            <a:chExt cx="4827350" cy="257143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2220000">
              <a:off x="8796210" y="2477682"/>
              <a:ext cx="4827350" cy="257143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907640" y="5462537"/>
            <a:ext cx="2512775" cy="724756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35191" y="594115"/>
            <a:ext cx="1725758" cy="468015"/>
          </a:xfrm>
          <a:prstGeom prst="rect">
            <a:avLst/>
          </a:prstGeom>
        </p:spPr>
      </p:pic>
      <p:pic>
        <p:nvPicPr>
          <p:cNvPr id="2" name="Object 5">
            <a:extLst>
              <a:ext uri="{FF2B5EF4-FFF2-40B4-BE49-F238E27FC236}">
                <a16:creationId xmlns:a16="http://schemas.microsoft.com/office/drawing/2014/main" id="{F20F0D4B-589C-3D20-D273-D51F3B39F04D}"/>
              </a:ext>
            </a:extLst>
      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191" y="594115"/>
            <a:ext cx="3602692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38831" y="1239189"/>
            <a:ext cx="1742620" cy="1440115"/>
            <a:chOff x="8138831" y="1239189"/>
            <a:chExt cx="1742620" cy="14401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38831" y="1239189"/>
              <a:ext cx="1742620" cy="14401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58697" y="2810938"/>
            <a:ext cx="5636147" cy="4518672"/>
            <a:chOff x="10158697" y="2810938"/>
            <a:chExt cx="5636147" cy="45186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8697" y="2810938"/>
              <a:ext cx="5636147" cy="45186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526" y="1239189"/>
            <a:ext cx="6608484" cy="8599232"/>
            <a:chOff x="688526" y="1239189"/>
            <a:chExt cx="6608484" cy="85992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526" y="1239189"/>
              <a:ext cx="6608484" cy="85992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8697" y="7600000"/>
            <a:ext cx="3616281" cy="1978444"/>
            <a:chOff x="10158697" y="7600000"/>
            <a:chExt cx="3616281" cy="1978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8697" y="7600000"/>
              <a:ext cx="3616281" cy="1978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05144" y="2123810"/>
            <a:ext cx="1295768" cy="444444"/>
            <a:chOff x="1805144" y="2123810"/>
            <a:chExt cx="1295768" cy="4444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5144" y="2123810"/>
              <a:ext cx="1295768" cy="444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3719" y="2568254"/>
            <a:ext cx="1664547" cy="485368"/>
            <a:chOff x="883719" y="2568254"/>
            <a:chExt cx="1664547" cy="4853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3719" y="2568254"/>
              <a:ext cx="1664547" cy="4853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6997" y="3701934"/>
            <a:ext cx="6104419" cy="2406003"/>
            <a:chOff x="956997" y="3701934"/>
            <a:chExt cx="6104419" cy="24060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6997" y="3701934"/>
              <a:ext cx="6104419" cy="24060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7316" y="7282540"/>
            <a:ext cx="640209" cy="571429"/>
            <a:chOff x="1117316" y="7282540"/>
            <a:chExt cx="640209" cy="5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7316" y="7282540"/>
              <a:ext cx="640209" cy="5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2286" y="7282540"/>
            <a:ext cx="640209" cy="571429"/>
            <a:chOff x="1662286" y="7282540"/>
            <a:chExt cx="640209" cy="5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2286" y="7282540"/>
              <a:ext cx="640209" cy="5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28161" y="7282540"/>
            <a:ext cx="2190211" cy="571429"/>
            <a:chOff x="2228161" y="7282540"/>
            <a:chExt cx="2190211" cy="5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8161" y="7282540"/>
              <a:ext cx="2190211" cy="5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7846" y="7853968"/>
            <a:ext cx="6306757" cy="1733025"/>
            <a:chOff x="867846" y="7853968"/>
            <a:chExt cx="6306757" cy="17330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846" y="7853968"/>
              <a:ext cx="6306757" cy="17330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4050" y="1615954"/>
            <a:ext cx="5474782" cy="507856"/>
            <a:chOff x="2664050" y="1615954"/>
            <a:chExt cx="5474782" cy="5078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64050" y="1615954"/>
              <a:ext cx="5474782" cy="50785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59131" y="1178876"/>
            <a:ext cx="1700453" cy="5555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548175" y="2834300"/>
            <a:ext cx="7632869" cy="257143"/>
            <a:chOff x="2548175" y="2834300"/>
            <a:chExt cx="7632869" cy="2571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48175" y="2834300"/>
              <a:ext cx="7632869" cy="25714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9542" y="2458678"/>
            <a:ext cx="4726415" cy="55553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60715" y="3832096"/>
            <a:ext cx="1890920" cy="55553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36509" y="8968586"/>
            <a:ext cx="2485425" cy="86009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173510" y="7853968"/>
            <a:ext cx="5985187" cy="507856"/>
            <a:chOff x="4173510" y="7853968"/>
            <a:chExt cx="5985187" cy="50785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3510" y="7853968"/>
              <a:ext cx="5985187" cy="50785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25589" y="7555560"/>
            <a:ext cx="2485901" cy="80232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86635" y="6774684"/>
            <a:ext cx="5904334" cy="507856"/>
            <a:chOff x="1586635" y="6774684"/>
            <a:chExt cx="5904334" cy="5078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86635" y="6774684"/>
              <a:ext cx="5904334" cy="50785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03411" y="6737231"/>
            <a:ext cx="3794535" cy="7762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191" y="594115"/>
            <a:ext cx="3602692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16575" y="1512072"/>
            <a:ext cx="8187133" cy="8030557"/>
            <a:chOff x="4916575" y="1512072"/>
            <a:chExt cx="8187133" cy="80305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6575" y="1512072"/>
              <a:ext cx="8187133" cy="8030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0205" y="1750167"/>
            <a:ext cx="659796" cy="373642"/>
            <a:chOff x="6440205" y="1750167"/>
            <a:chExt cx="659796" cy="3736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0205" y="1750167"/>
              <a:ext cx="659796" cy="373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9332" y="2326984"/>
            <a:ext cx="2324376" cy="1139683"/>
            <a:chOff x="10779332" y="2326984"/>
            <a:chExt cx="2324376" cy="11396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9332" y="2326984"/>
              <a:ext cx="2324376" cy="11396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16575" y="8849238"/>
            <a:ext cx="792097" cy="476190"/>
            <a:chOff x="4916575" y="8849238"/>
            <a:chExt cx="792097" cy="4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6575" y="8849238"/>
              <a:ext cx="792097" cy="4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22882" y="2383441"/>
            <a:ext cx="2045373" cy="1002883"/>
            <a:chOff x="5022882" y="2383441"/>
            <a:chExt cx="2045373" cy="10028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2882" y="2383441"/>
              <a:ext cx="2045373" cy="10028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274" y="8633560"/>
            <a:ext cx="1391790" cy="909069"/>
            <a:chOff x="9900274" y="8633560"/>
            <a:chExt cx="1391790" cy="9090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274" y="8633560"/>
              <a:ext cx="1391790" cy="9090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04018" y="2394101"/>
            <a:ext cx="458135" cy="257143"/>
            <a:chOff x="13104018" y="2394101"/>
            <a:chExt cx="458135" cy="25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04018" y="2394101"/>
              <a:ext cx="458135" cy="2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61227" y="8590958"/>
            <a:ext cx="679864" cy="257143"/>
            <a:chOff x="11261227" y="8590958"/>
            <a:chExt cx="679864" cy="2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61227" y="8590958"/>
              <a:ext cx="679864" cy="2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85437" y="2898187"/>
            <a:ext cx="880029" cy="257143"/>
            <a:chOff x="4185437" y="2898187"/>
            <a:chExt cx="880029" cy="25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85437" y="2898187"/>
              <a:ext cx="880029" cy="2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69354" y="8958761"/>
            <a:ext cx="847220" cy="257143"/>
            <a:chOff x="4069354" y="8958761"/>
            <a:chExt cx="847220" cy="25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9354" y="8958761"/>
              <a:ext cx="847220" cy="2571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30554" y="2262363"/>
            <a:ext cx="3664461" cy="69585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38668" y="8528972"/>
            <a:ext cx="3879710" cy="50474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9096" y="8465938"/>
            <a:ext cx="3789734" cy="13110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8275" y="2674916"/>
            <a:ext cx="3690734" cy="103362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31805" y="1314982"/>
            <a:ext cx="1560381" cy="4642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25075" y="1406535"/>
            <a:ext cx="654616" cy="338058"/>
            <a:chOff x="6725075" y="1406535"/>
            <a:chExt cx="654616" cy="3380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25075" y="1406535"/>
              <a:ext cx="654616" cy="33805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57057" y="5330257"/>
            <a:ext cx="2126105" cy="4642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191" y="594115"/>
            <a:ext cx="3602692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3286" y="1294871"/>
            <a:ext cx="5846573" cy="8030557"/>
            <a:chOff x="1273286" y="1294871"/>
            <a:chExt cx="5846573" cy="80305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3286" y="1294871"/>
              <a:ext cx="5846573" cy="8030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6233" y="1294871"/>
            <a:ext cx="5166271" cy="8135106"/>
            <a:chOff x="10296233" y="1294871"/>
            <a:chExt cx="5166271" cy="8135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6233" y="1294871"/>
              <a:ext cx="5166271" cy="8135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80974" y="2326984"/>
            <a:ext cx="1595217" cy="1333333"/>
            <a:chOff x="3880974" y="2326984"/>
            <a:chExt cx="1595217" cy="1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0974" y="2326984"/>
              <a:ext cx="1595217" cy="1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8076" y="2826667"/>
            <a:ext cx="716527" cy="452698"/>
            <a:chOff x="1458076" y="2826667"/>
            <a:chExt cx="716527" cy="4526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8076" y="2826667"/>
              <a:ext cx="716527" cy="4526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8076" y="4114286"/>
            <a:ext cx="5359351" cy="1195864"/>
            <a:chOff x="1458076" y="4114286"/>
            <a:chExt cx="5359351" cy="11958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076" y="4114286"/>
              <a:ext cx="5359351" cy="11958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405" y="5841270"/>
            <a:ext cx="5359351" cy="2088889"/>
            <a:chOff x="1453405" y="5841270"/>
            <a:chExt cx="5359351" cy="208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3405" y="5841270"/>
              <a:ext cx="5359351" cy="20888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73019" y="1993651"/>
            <a:ext cx="1374600" cy="515556"/>
            <a:chOff x="12673019" y="1993651"/>
            <a:chExt cx="1374600" cy="5155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73019" y="1993651"/>
              <a:ext cx="1374600" cy="5155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88894" y="2478095"/>
            <a:ext cx="1368248" cy="348571"/>
            <a:chOff x="10488894" y="2478095"/>
            <a:chExt cx="1368248" cy="34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88894" y="2478095"/>
              <a:ext cx="1368248" cy="34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88894" y="5142857"/>
            <a:ext cx="4744440" cy="1822222"/>
            <a:chOff x="10488894" y="5142857"/>
            <a:chExt cx="4744440" cy="18222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88894" y="5142857"/>
              <a:ext cx="4744440" cy="18222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88894" y="7850794"/>
            <a:ext cx="4744440" cy="1579183"/>
            <a:chOff x="10488894" y="7850794"/>
            <a:chExt cx="4744440" cy="15791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8894" y="7850794"/>
              <a:ext cx="4744440" cy="157918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86380" y="8156061"/>
            <a:ext cx="2930799" cy="103909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1006" y="5107634"/>
            <a:ext cx="1352618" cy="4667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48662" y="2465625"/>
            <a:ext cx="2282513" cy="4667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37824" y="1505624"/>
            <a:ext cx="1568647" cy="46671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13741" y="3625091"/>
            <a:ext cx="1916294" cy="46671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75815" y="1473881"/>
            <a:ext cx="1568637" cy="4667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191" y="594115"/>
            <a:ext cx="3602692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3286" y="1339282"/>
            <a:ext cx="5881602" cy="7607150"/>
            <a:chOff x="1273286" y="1339282"/>
            <a:chExt cx="5881602" cy="76071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3286" y="1339282"/>
              <a:ext cx="5881602" cy="76071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88571" y="1339282"/>
            <a:ext cx="5256421" cy="7522775"/>
            <a:chOff x="9988571" y="1339282"/>
            <a:chExt cx="5256421" cy="75227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8571" y="1339282"/>
              <a:ext cx="5256421" cy="7522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3375" y="1565079"/>
            <a:ext cx="969165" cy="323810"/>
            <a:chOff x="2713375" y="1565079"/>
            <a:chExt cx="969165" cy="3238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3375" y="1565079"/>
              <a:ext cx="969165" cy="323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004" y="2222222"/>
            <a:ext cx="969165" cy="733333"/>
            <a:chOff x="1395004" y="2222222"/>
            <a:chExt cx="969165" cy="7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5004" y="2222222"/>
              <a:ext cx="969165" cy="7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1353" y="3177778"/>
            <a:ext cx="5120836" cy="4488889"/>
            <a:chOff x="1601353" y="3177778"/>
            <a:chExt cx="5120836" cy="4488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1353" y="3177778"/>
              <a:ext cx="5120836" cy="4488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84093" y="8274043"/>
            <a:ext cx="670794" cy="506909"/>
            <a:chOff x="6484093" y="8274043"/>
            <a:chExt cx="670794" cy="5069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4093" y="8274043"/>
              <a:ext cx="670794" cy="5069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52824" y="1339282"/>
            <a:ext cx="4497970" cy="1378178"/>
            <a:chOff x="10152824" y="1339282"/>
            <a:chExt cx="4497970" cy="13781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2824" y="1339282"/>
              <a:ext cx="4497970" cy="13781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20507" y="5293651"/>
            <a:ext cx="6504781" cy="257143"/>
            <a:chOff x="5420507" y="5293651"/>
            <a:chExt cx="6504781" cy="2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720000">
              <a:off x="5420507" y="5293651"/>
              <a:ext cx="6504781" cy="25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5292" y="2186999"/>
            <a:ext cx="1352628" cy="46671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94967" y="1529853"/>
            <a:ext cx="2066494" cy="46671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28948" y="2186995"/>
            <a:ext cx="2722351" cy="46671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78148" y="3380653"/>
            <a:ext cx="2872780" cy="4667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845815" cy="5047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7847" y="1307347"/>
            <a:ext cx="4322311" cy="6171429"/>
            <a:chOff x="867847" y="1307347"/>
            <a:chExt cx="4322311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847" y="1307347"/>
              <a:ext cx="432231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2665" y="1326395"/>
            <a:ext cx="2148757" cy="6171429"/>
            <a:chOff x="6112665" y="1326395"/>
            <a:chExt cx="2148757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2665" y="1326395"/>
              <a:ext cx="214875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6309" y="6561098"/>
            <a:ext cx="2463239" cy="917677"/>
            <a:chOff x="326309" y="6561098"/>
            <a:chExt cx="2463239" cy="9176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45413" y="6162158"/>
              <a:ext cx="4926478" cy="183535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309" y="6561098"/>
              <a:ext cx="2463239" cy="9176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28088" y="1922028"/>
            <a:ext cx="9535700" cy="4600975"/>
            <a:chOff x="8528088" y="1922028"/>
            <a:chExt cx="9535700" cy="46009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8088" y="1922028"/>
              <a:ext cx="9535700" cy="46009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81928" y="6256071"/>
            <a:ext cx="478072" cy="35714"/>
            <a:chOff x="1881928" y="6256071"/>
            <a:chExt cx="478072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1928" y="6256071"/>
              <a:ext cx="478072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28206" y="6443214"/>
            <a:ext cx="412183" cy="107143"/>
            <a:chOff x="2128206" y="6443214"/>
            <a:chExt cx="412183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60000">
              <a:off x="2128206" y="6443214"/>
              <a:ext cx="412183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37110" y="7002080"/>
            <a:ext cx="1381399" cy="35714"/>
            <a:chOff x="5937110" y="7002080"/>
            <a:chExt cx="1381399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5937110" y="7002080"/>
              <a:ext cx="1381399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08889" y="7737824"/>
            <a:ext cx="2810003" cy="35714"/>
            <a:chOff x="6608889" y="7737824"/>
            <a:chExt cx="2810003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08889" y="7737824"/>
              <a:ext cx="2810003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94506" y="7196032"/>
            <a:ext cx="1036388" cy="107143"/>
            <a:chOff x="8894506" y="7196032"/>
            <a:chExt cx="1036388" cy="10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894506" y="7196032"/>
              <a:ext cx="1036388" cy="107143"/>
            </a:xfrm>
            <a:prstGeom prst="rect">
              <a:avLst/>
            </a:prstGeom>
          </p:spPr>
        </p:pic>
      </p:grpSp>
      <p:pic>
        <p:nvPicPr>
          <p:cNvPr id="2" name="Object 5">
            <a:extLst>
              <a:ext uri="{FF2B5EF4-FFF2-40B4-BE49-F238E27FC236}">
                <a16:creationId xmlns:a16="http://schemas.microsoft.com/office/drawing/2014/main" id="{5A0DC3D4-EBE6-643D-4D29-7ECB89B7D930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6635" y="4496203"/>
            <a:ext cx="4630833" cy="13678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9230" y="6057601"/>
            <a:ext cx="2375758" cy="5793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3239" y="6785858"/>
            <a:ext cx="1224254" cy="20817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2763" y="6057601"/>
            <a:ext cx="2003862" cy="5793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87071" y="6831572"/>
            <a:ext cx="1587730" cy="3758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44478" y="6057601"/>
            <a:ext cx="3675177" cy="5793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1458691" cy="469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4990" y="1896925"/>
            <a:ext cx="6171429" cy="2112741"/>
            <a:chOff x="924990" y="1896925"/>
            <a:chExt cx="6171429" cy="2112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990" y="1896925"/>
              <a:ext cx="6171429" cy="21127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5466" y="632210"/>
            <a:ext cx="6171429" cy="2402449"/>
            <a:chOff x="4315466" y="632210"/>
            <a:chExt cx="6171429" cy="24024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6563" y="-412204"/>
              <a:ext cx="12342857" cy="480489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5466" y="632210"/>
              <a:ext cx="6171429" cy="24024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7847" y="4616246"/>
            <a:ext cx="8548348" cy="5113744"/>
            <a:chOff x="867847" y="4616246"/>
            <a:chExt cx="8548348" cy="51137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847" y="4616246"/>
              <a:ext cx="8548348" cy="51137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2021" y="5844184"/>
            <a:ext cx="4104947" cy="2086439"/>
            <a:chOff x="5142021" y="5844184"/>
            <a:chExt cx="4104947" cy="20864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2021" y="5844184"/>
              <a:ext cx="4104947" cy="20864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47319" y="4191494"/>
            <a:ext cx="2548085" cy="1151677"/>
            <a:chOff x="14647319" y="4191494"/>
            <a:chExt cx="2548085" cy="11516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47319" y="4191494"/>
              <a:ext cx="2548085" cy="11516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29933" y="4009667"/>
            <a:ext cx="4336434" cy="2667009"/>
            <a:chOff x="9929933" y="4009667"/>
            <a:chExt cx="4336434" cy="26670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29933" y="4009667"/>
              <a:ext cx="4336434" cy="26670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52754" y="3719757"/>
            <a:ext cx="969198" cy="28571"/>
            <a:chOff x="6852754" y="3719757"/>
            <a:chExt cx="969198" cy="2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2754" y="3719757"/>
              <a:ext cx="969198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9845" y="2746836"/>
            <a:ext cx="478072" cy="35714"/>
            <a:chOff x="599845" y="2746836"/>
            <a:chExt cx="478072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9845" y="2746836"/>
              <a:ext cx="478072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535894" y="3879565"/>
            <a:ext cx="2300433" cy="35714"/>
            <a:chOff x="-535894" y="3879565"/>
            <a:chExt cx="2300433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35894" y="3879565"/>
              <a:ext cx="2300433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9844" y="4975394"/>
            <a:ext cx="369680" cy="107143"/>
            <a:chOff x="599844" y="4975394"/>
            <a:chExt cx="369680" cy="1071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9844" y="4975394"/>
              <a:ext cx="369680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407827" y="7134543"/>
            <a:ext cx="1418840" cy="32142"/>
            <a:chOff x="8407827" y="7134543"/>
            <a:chExt cx="1418840" cy="321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07827" y="7134543"/>
              <a:ext cx="1418840" cy="321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17542" y="5757511"/>
            <a:ext cx="2770040" cy="32142"/>
            <a:chOff x="8417542" y="5757511"/>
            <a:chExt cx="2770040" cy="3214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417542" y="5757511"/>
              <a:ext cx="2770040" cy="321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88571" y="4353721"/>
            <a:ext cx="380398" cy="107143"/>
            <a:chOff x="9788571" y="4353721"/>
            <a:chExt cx="380398" cy="10714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88571" y="4353721"/>
              <a:ext cx="380398" cy="10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21502" y="4287090"/>
            <a:ext cx="478072" cy="35714"/>
            <a:chOff x="14021502" y="4287090"/>
            <a:chExt cx="478072" cy="3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21502" y="4287090"/>
              <a:ext cx="478072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267779" y="4509947"/>
            <a:ext cx="412183" cy="35714"/>
            <a:chOff x="14267779" y="4509947"/>
            <a:chExt cx="412183" cy="357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60000">
              <a:off x="14267779" y="4509947"/>
              <a:ext cx="412183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455881" y="4659671"/>
            <a:ext cx="399379" cy="107143"/>
            <a:chOff x="14455881" y="4659671"/>
            <a:chExt cx="399379" cy="10714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60000">
              <a:off x="14455881" y="4659671"/>
              <a:ext cx="399379" cy="10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261878" y="4754545"/>
            <a:ext cx="2450499" cy="35714"/>
            <a:chOff x="7261878" y="4754545"/>
            <a:chExt cx="2450499" cy="357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7261878" y="4754545"/>
              <a:ext cx="2450499" cy="3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470459" y="3584846"/>
            <a:ext cx="4984737" cy="35714"/>
            <a:chOff x="8470459" y="3584846"/>
            <a:chExt cx="4984737" cy="357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70459" y="3584846"/>
              <a:ext cx="4984737" cy="35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960840" y="4017135"/>
            <a:ext cx="932873" cy="107143"/>
            <a:chOff x="12960840" y="4017135"/>
            <a:chExt cx="932873" cy="1071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2960840" y="4017135"/>
              <a:ext cx="932873" cy="1071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905459" y="2816047"/>
            <a:ext cx="1763017" cy="107143"/>
            <a:chOff x="6905459" y="2816047"/>
            <a:chExt cx="1763017" cy="10714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6905459" y="2816047"/>
              <a:ext cx="1763017" cy="107143"/>
            </a:xfrm>
            <a:prstGeom prst="rect">
              <a:avLst/>
            </a:prstGeom>
          </p:spPr>
        </p:pic>
      </p:grpSp>
      <p:pic>
        <p:nvPicPr>
          <p:cNvPr id="2" name="Object 5">
            <a:extLst>
              <a:ext uri="{FF2B5EF4-FFF2-40B4-BE49-F238E27FC236}">
                <a16:creationId xmlns:a16="http://schemas.microsoft.com/office/drawing/2014/main" id="{20CF008F-2AB4-2349-F370-D95AED1455C5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2173406" cy="5047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5714" y="1580665"/>
            <a:ext cx="8417143" cy="597762"/>
            <a:chOff x="725714" y="1580665"/>
            <a:chExt cx="8417143" cy="597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714" y="1580665"/>
              <a:ext cx="8417143" cy="5977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3348" y="2466662"/>
            <a:ext cx="3239009" cy="7455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9852" y="2448314"/>
            <a:ext cx="932873" cy="107143"/>
            <a:chOff x="1409852" y="2448314"/>
            <a:chExt cx="932873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409852" y="2448314"/>
              <a:ext cx="932873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22107" y="3261816"/>
            <a:ext cx="3751261" cy="6171429"/>
            <a:chOff x="1822107" y="3261816"/>
            <a:chExt cx="3751261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2107" y="3261816"/>
              <a:ext cx="3751261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9335" y="3261816"/>
            <a:ext cx="3654711" cy="5263189"/>
            <a:chOff x="6859335" y="3261816"/>
            <a:chExt cx="3654711" cy="52631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9335" y="3261816"/>
              <a:ext cx="3654711" cy="5263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12960" y="3268458"/>
            <a:ext cx="5353214" cy="5010788"/>
            <a:chOff x="11512960" y="3268458"/>
            <a:chExt cx="5353214" cy="50107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12960" y="3268458"/>
              <a:ext cx="5353214" cy="50107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59335" y="8109435"/>
            <a:ext cx="3654711" cy="1323794"/>
            <a:chOff x="6859335" y="8109435"/>
            <a:chExt cx="3654711" cy="13237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59335" y="8109435"/>
              <a:ext cx="3654711" cy="1323794"/>
            </a:xfrm>
            <a:prstGeom prst="rect">
              <a:avLst/>
            </a:prstGeom>
          </p:spPr>
        </p:pic>
      </p:grpSp>
      <p:pic>
        <p:nvPicPr>
          <p:cNvPr id="2" name="Object 5">
            <a:extLst>
              <a:ext uri="{FF2B5EF4-FFF2-40B4-BE49-F238E27FC236}">
                <a16:creationId xmlns:a16="http://schemas.microsoft.com/office/drawing/2014/main" id="{89860DA4-91B6-8965-EFC1-6C9C55795D8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2173406" cy="5047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5714" y="1580665"/>
            <a:ext cx="8417143" cy="597762"/>
            <a:chOff x="725714" y="1580665"/>
            <a:chExt cx="8417143" cy="597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714" y="1580665"/>
              <a:ext cx="8417143" cy="597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652" y="3298148"/>
            <a:ext cx="11888762" cy="4762935"/>
            <a:chOff x="4718652" y="3298148"/>
            <a:chExt cx="11888762" cy="47629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652" y="3298148"/>
              <a:ext cx="11888762" cy="47629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3369" y="2466658"/>
            <a:ext cx="3239009" cy="7455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14961" y="2591362"/>
            <a:ext cx="932873" cy="107143"/>
            <a:chOff x="7514961" y="2591362"/>
            <a:chExt cx="932873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514961" y="2591362"/>
              <a:ext cx="932873" cy="107143"/>
            </a:xfrm>
            <a:prstGeom prst="rect">
              <a:avLst/>
            </a:prstGeom>
          </p:spPr>
        </p:pic>
      </p:grpSp>
      <p:pic>
        <p:nvPicPr>
          <p:cNvPr id="2" name="Object 5">
            <a:extLst>
              <a:ext uri="{FF2B5EF4-FFF2-40B4-BE49-F238E27FC236}">
                <a16:creationId xmlns:a16="http://schemas.microsoft.com/office/drawing/2014/main" id="{4DFA01B3-ACAF-708A-37BC-A036E71246F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9635" y="1833333"/>
            <a:ext cx="5483946" cy="6616047"/>
            <a:chOff x="989635" y="1833333"/>
            <a:chExt cx="5483946" cy="66160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19372" y="-1370805"/>
              <a:ext cx="10967893" cy="1323209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635" y="1833333"/>
              <a:ext cx="5483946" cy="661604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15" y="594115"/>
            <a:ext cx="3223234" cy="5047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581" y="482861"/>
            <a:ext cx="683746" cy="6095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3970" y="5435664"/>
            <a:ext cx="5202135" cy="1198171"/>
            <a:chOff x="1173970" y="5435664"/>
            <a:chExt cx="5202135" cy="1198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970" y="5435664"/>
              <a:ext cx="5202135" cy="11981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9404" y="2067566"/>
            <a:ext cx="7241642" cy="6150583"/>
            <a:chOff x="9519404" y="2067566"/>
            <a:chExt cx="7241642" cy="61505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8947" y="-907361"/>
              <a:ext cx="14483285" cy="1230116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9404" y="2067566"/>
              <a:ext cx="7241642" cy="6150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27754" y="4861057"/>
            <a:ext cx="2493620" cy="619943"/>
            <a:chOff x="10027754" y="4861057"/>
            <a:chExt cx="2493620" cy="6199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7754" y="4861057"/>
              <a:ext cx="2493620" cy="6199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21819" y="5014286"/>
            <a:ext cx="1687815" cy="257143"/>
            <a:chOff x="7321819" y="5014286"/>
            <a:chExt cx="1687815" cy="2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21819" y="5014286"/>
              <a:ext cx="1687815" cy="2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9060" y="7096719"/>
            <a:ext cx="5609577" cy="8063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3223234" cy="504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2160" y="1844927"/>
            <a:ext cx="4844545" cy="5732320"/>
            <a:chOff x="1452160" y="1844927"/>
            <a:chExt cx="4844545" cy="57323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38358" y="-889478"/>
              <a:ext cx="9689090" cy="1146464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160" y="1844927"/>
              <a:ext cx="4844545" cy="57323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82317" y="4278971"/>
            <a:ext cx="1687815" cy="257143"/>
            <a:chOff x="7082317" y="4278971"/>
            <a:chExt cx="1687815" cy="2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2317" y="4278971"/>
              <a:ext cx="1687815" cy="2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0831" y="5843959"/>
            <a:ext cx="3563649" cy="1198171"/>
            <a:chOff x="1750831" y="5843959"/>
            <a:chExt cx="3563649" cy="11981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0831" y="5843959"/>
              <a:ext cx="3563649" cy="11981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066" y="7790697"/>
            <a:ext cx="6828539" cy="14253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76432" y="2128230"/>
            <a:ext cx="6171429" cy="5165714"/>
            <a:chOff x="9876432" y="2128230"/>
            <a:chExt cx="6171429" cy="516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5011" y="-370334"/>
              <a:ext cx="12342857" cy="1033142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76432" y="2128230"/>
              <a:ext cx="6171429" cy="516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2818" y="4246559"/>
            <a:ext cx="2665805" cy="896298"/>
            <a:chOff x="10092818" y="4246559"/>
            <a:chExt cx="2665805" cy="8962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2818" y="4246559"/>
              <a:ext cx="2665805" cy="8962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43223" y="6316312"/>
            <a:ext cx="826810" cy="532346"/>
            <a:chOff x="2643223" y="6316312"/>
            <a:chExt cx="826810" cy="5323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3223" y="6316312"/>
              <a:ext cx="826810" cy="53234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48190" y="5195177"/>
            <a:ext cx="2539720" cy="5555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4581" y="482861"/>
            <a:ext cx="683746" cy="60950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3223234" cy="504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47973" y="1694322"/>
            <a:ext cx="2715179" cy="7252676"/>
            <a:chOff x="1947973" y="1694322"/>
            <a:chExt cx="2715179" cy="72526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7973" y="1694322"/>
              <a:ext cx="2715179" cy="7252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9437" y="1273041"/>
            <a:ext cx="5006029" cy="8094280"/>
            <a:chOff x="10779437" y="1273041"/>
            <a:chExt cx="5006029" cy="8094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9798" y="-2610724"/>
              <a:ext cx="10012057" cy="1618856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9437" y="1273041"/>
              <a:ext cx="5006029" cy="8094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1082" y="1694322"/>
            <a:ext cx="4466512" cy="1439137"/>
            <a:chOff x="5621082" y="1694322"/>
            <a:chExt cx="4466512" cy="14391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1082" y="1694322"/>
              <a:ext cx="4466512" cy="14391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56812" y="6024762"/>
            <a:ext cx="2517154" cy="846318"/>
            <a:chOff x="2056812" y="6024762"/>
            <a:chExt cx="2517154" cy="8463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252" y="5624619"/>
              <a:ext cx="5034308" cy="169263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6812" y="6024762"/>
              <a:ext cx="2517154" cy="8463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375" y="5260347"/>
            <a:ext cx="4536215" cy="5555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62086" y="6319349"/>
            <a:ext cx="4784505" cy="257143"/>
            <a:chOff x="5462086" y="6319349"/>
            <a:chExt cx="4784505" cy="2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2086" y="6319349"/>
              <a:ext cx="4784505" cy="2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19925" y="6658861"/>
            <a:ext cx="3474215" cy="5047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45582" y="3133459"/>
            <a:ext cx="1004768" cy="486192"/>
            <a:chOff x="11045582" y="3133459"/>
            <a:chExt cx="1004768" cy="4861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45582" y="3133459"/>
              <a:ext cx="1004768" cy="4861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32310" y="7309436"/>
            <a:ext cx="1004768" cy="486192"/>
            <a:chOff x="11532310" y="7309436"/>
            <a:chExt cx="1004768" cy="4861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32310" y="7309436"/>
              <a:ext cx="1004768" cy="4861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87886" y="2092517"/>
            <a:ext cx="750972" cy="486192"/>
            <a:chOff x="5787886" y="2092517"/>
            <a:chExt cx="750972" cy="4861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7886" y="2092517"/>
              <a:ext cx="750972" cy="4861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4581" y="482861"/>
            <a:ext cx="683746" cy="60950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5849" y="2113503"/>
            <a:ext cx="14670335" cy="7029354"/>
            <a:chOff x="1775849" y="2113503"/>
            <a:chExt cx="14670335" cy="70293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5849" y="2113503"/>
              <a:ext cx="14670335" cy="70293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94115"/>
            <a:ext cx="3979910" cy="5047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91940" y="7250833"/>
            <a:ext cx="541807" cy="471590"/>
            <a:chOff x="7691940" y="7250833"/>
            <a:chExt cx="541807" cy="4715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1940" y="7250833"/>
              <a:ext cx="541807" cy="4715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59069" y="4664764"/>
            <a:ext cx="4555708" cy="5172137"/>
            <a:chOff x="12159069" y="4664764"/>
            <a:chExt cx="4555708" cy="51721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1061" y="2006500"/>
              <a:ext cx="9111416" cy="1034427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9069" y="4664764"/>
              <a:ext cx="4555708" cy="51721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93193" y="7361918"/>
            <a:ext cx="3485467" cy="249420"/>
            <a:chOff x="8393193" y="7361918"/>
            <a:chExt cx="3485467" cy="2494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93193" y="7361918"/>
              <a:ext cx="3485467" cy="2494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53780" y="5756108"/>
            <a:ext cx="541807" cy="471590"/>
            <a:chOff x="12753780" y="5756108"/>
            <a:chExt cx="541807" cy="4715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53780" y="5756108"/>
              <a:ext cx="541807" cy="4715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36995" y="7685473"/>
            <a:ext cx="2325591" cy="4895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58321" y="3349860"/>
            <a:ext cx="1516471" cy="509868"/>
            <a:chOff x="14058321" y="3349860"/>
            <a:chExt cx="1516471" cy="5098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58321" y="3349860"/>
              <a:ext cx="1516471" cy="5098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75849" y="5812523"/>
            <a:ext cx="1516471" cy="509868"/>
            <a:chOff x="1775849" y="5812523"/>
            <a:chExt cx="1516471" cy="50986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5849" y="5812523"/>
              <a:ext cx="1516471" cy="50986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18212" y="1452932"/>
            <a:ext cx="2847858" cy="4895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88473" y="2523799"/>
            <a:ext cx="7085693" cy="249420"/>
            <a:chOff x="7088473" y="2523799"/>
            <a:chExt cx="7085693" cy="2494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60000">
              <a:off x="7088473" y="2523799"/>
              <a:ext cx="7085693" cy="2494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7384" y="3843393"/>
            <a:ext cx="4163073" cy="249420"/>
            <a:chOff x="1417384" y="3843393"/>
            <a:chExt cx="4163073" cy="2494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7080000">
              <a:off x="1417384" y="3843393"/>
              <a:ext cx="4163073" cy="2494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84042" y="1270944"/>
            <a:ext cx="3235932" cy="842559"/>
            <a:chOff x="3984042" y="1270944"/>
            <a:chExt cx="3235932" cy="8425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4042" y="1270944"/>
              <a:ext cx="3235932" cy="8425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4581" y="482861"/>
            <a:ext cx="683746" cy="6095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6377415" cy="504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87220" y="4712676"/>
            <a:ext cx="5151058" cy="5133181"/>
            <a:chOff x="10687220" y="4712676"/>
            <a:chExt cx="5151058" cy="51331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3374" y="2257769"/>
              <a:ext cx="10302116" cy="1026636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7220" y="4712676"/>
              <a:ext cx="5151058" cy="51331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7220" y="980458"/>
            <a:ext cx="5104091" cy="2763939"/>
            <a:chOff x="10687220" y="980458"/>
            <a:chExt cx="5104091" cy="27639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0411" y="-296275"/>
              <a:ext cx="10208183" cy="552787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87220" y="980458"/>
              <a:ext cx="5104091" cy="2763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71655" y="2137334"/>
            <a:ext cx="6171429" cy="3865620"/>
            <a:chOff x="1971655" y="2137334"/>
            <a:chExt cx="6171429" cy="38656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61745" y="456838"/>
              <a:ext cx="12342857" cy="773124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1655" y="2137334"/>
              <a:ext cx="6171429" cy="38656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7773" y="2398964"/>
            <a:ext cx="555960" cy="512065"/>
            <a:chOff x="7447773" y="2398964"/>
            <a:chExt cx="555960" cy="5120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47773" y="2398964"/>
              <a:ext cx="555960" cy="5120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17224" y="1574265"/>
            <a:ext cx="5018320" cy="5047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49836" y="4832532"/>
            <a:ext cx="5378929" cy="257143"/>
            <a:chOff x="6649836" y="4832532"/>
            <a:chExt cx="5378929" cy="25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600000">
              <a:off x="6649836" y="4832532"/>
              <a:ext cx="5378929" cy="25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49143" y="4009835"/>
            <a:ext cx="4927053" cy="5555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15923" y="3615222"/>
            <a:ext cx="555960" cy="512065"/>
            <a:chOff x="6715923" y="3615222"/>
            <a:chExt cx="555960" cy="5120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5923" y="3615222"/>
              <a:ext cx="555960" cy="5120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62398" y="5162915"/>
            <a:ext cx="2442535" cy="257143"/>
            <a:chOff x="5762398" y="5162915"/>
            <a:chExt cx="2442535" cy="25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762398" y="5162915"/>
              <a:ext cx="2442535" cy="25714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56671" y="6640962"/>
            <a:ext cx="3779015" cy="55553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4581" y="482861"/>
            <a:ext cx="683746" cy="60950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2947196" cy="504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51600" y="4208241"/>
            <a:ext cx="537004" cy="512065"/>
            <a:chOff x="7251600" y="4208241"/>
            <a:chExt cx="537004" cy="5120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1600" y="4208241"/>
              <a:ext cx="537004" cy="512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3502" y="1604762"/>
            <a:ext cx="6300625" cy="7070059"/>
            <a:chOff x="9323502" y="1604762"/>
            <a:chExt cx="6300625" cy="70700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4440" y="-1519017"/>
              <a:ext cx="12601250" cy="1414011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3502" y="1604762"/>
              <a:ext cx="6300625" cy="70700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09033" y="1604762"/>
            <a:ext cx="6113701" cy="7038748"/>
            <a:chOff x="1909033" y="1604762"/>
            <a:chExt cx="6113701" cy="70387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8768" y="-1515562"/>
              <a:ext cx="12227402" cy="1407749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9033" y="1604762"/>
              <a:ext cx="6113701" cy="70387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91858" y="2485978"/>
            <a:ext cx="2683430" cy="512065"/>
            <a:chOff x="3491858" y="2485978"/>
            <a:chExt cx="2683430" cy="5120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1858" y="2485978"/>
              <a:ext cx="2683430" cy="512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17587" y="2526213"/>
            <a:ext cx="3008049" cy="512065"/>
            <a:chOff x="10917587" y="2526213"/>
            <a:chExt cx="3008049" cy="5120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7587" y="2526213"/>
              <a:ext cx="3008049" cy="5120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4581" y="482861"/>
            <a:ext cx="683746" cy="6095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3223234" cy="504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5177" y="1815264"/>
            <a:ext cx="5257119" cy="5841096"/>
            <a:chOff x="2175177" y="1815264"/>
            <a:chExt cx="5257119" cy="58410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1812" y="-933714"/>
              <a:ext cx="10514239" cy="1168219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5177" y="1815264"/>
              <a:ext cx="5257119" cy="58410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3201" y="1815264"/>
            <a:ext cx="5188380" cy="1378474"/>
            <a:chOff x="10233201" y="1815264"/>
            <a:chExt cx="5188380" cy="13784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3999" y="1171015"/>
              <a:ext cx="10376761" cy="275694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33201" y="1815264"/>
              <a:ext cx="5188380" cy="13784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33201" y="3483757"/>
            <a:ext cx="5188380" cy="5794129"/>
            <a:chOff x="10233201" y="3483757"/>
            <a:chExt cx="5188380" cy="57941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8338" y="756019"/>
              <a:ext cx="10376761" cy="1158825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33201" y="3483757"/>
              <a:ext cx="5188380" cy="57941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01648" y="3628965"/>
            <a:ext cx="1401361" cy="512065"/>
            <a:chOff x="5801648" y="3628965"/>
            <a:chExt cx="1401361" cy="5120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1648" y="3628965"/>
              <a:ext cx="1401361" cy="512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2273" y="3080099"/>
            <a:ext cx="3336812" cy="257143"/>
            <a:chOff x="7052273" y="3080099"/>
            <a:chExt cx="3336812" cy="2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00000">
              <a:off x="7052273" y="3080099"/>
              <a:ext cx="3336812" cy="2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63553" y="4421182"/>
            <a:ext cx="4764110" cy="55553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4581" y="482861"/>
            <a:ext cx="683746" cy="6095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1140444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45652" cy="6251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39819" y="-1262222"/>
            <a:ext cx="22090515" cy="13284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2571" y="2384286"/>
            <a:ext cx="6560000" cy="214286"/>
            <a:chOff x="5332571" y="2384286"/>
            <a:chExt cx="6560000" cy="2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2571" y="2384286"/>
              <a:ext cx="6560000" cy="2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2945" y="2697143"/>
            <a:ext cx="6513920" cy="214286"/>
            <a:chOff x="5332945" y="2697143"/>
            <a:chExt cx="6513920" cy="2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2945" y="2697143"/>
              <a:ext cx="6513920" cy="2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3169" y="5157857"/>
            <a:ext cx="2837995" cy="214286"/>
            <a:chOff x="1283169" y="5157857"/>
            <a:chExt cx="2837995" cy="2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3169" y="5157857"/>
              <a:ext cx="2837995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8284" y="3714285"/>
            <a:ext cx="10571432" cy="214286"/>
            <a:chOff x="1618284" y="3714285"/>
            <a:chExt cx="10571432" cy="2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8284" y="3714285"/>
              <a:ext cx="10571432" cy="2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98284" y="3935714"/>
            <a:ext cx="7691431" cy="214286"/>
            <a:chOff x="4498284" y="3935714"/>
            <a:chExt cx="7691431" cy="2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8284" y="3935714"/>
              <a:ext cx="7691431" cy="2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1094" y="6380184"/>
            <a:ext cx="10962322" cy="214286"/>
            <a:chOff x="1291094" y="6380184"/>
            <a:chExt cx="10962322" cy="2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1094" y="6380184"/>
              <a:ext cx="10962322" cy="2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895" y="5407365"/>
            <a:ext cx="10571432" cy="214286"/>
            <a:chOff x="1282895" y="5407365"/>
            <a:chExt cx="10571432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2895" y="5407365"/>
              <a:ext cx="10571432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12418" y="6690584"/>
            <a:ext cx="6140961" cy="214286"/>
            <a:chOff x="6112418" y="6690584"/>
            <a:chExt cx="6140961" cy="2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2418" y="6690584"/>
              <a:ext cx="6140961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3269" y="7555821"/>
            <a:ext cx="11065305" cy="214286"/>
            <a:chOff x="1283269" y="7555821"/>
            <a:chExt cx="11065305" cy="2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3269" y="7555821"/>
              <a:ext cx="11065305" cy="2142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50880" y="1806737"/>
            <a:ext cx="5340301" cy="176458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92403" y="3128956"/>
            <a:ext cx="5649625" cy="176458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92403" y="4450384"/>
            <a:ext cx="4303215" cy="175506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92403" y="5900603"/>
            <a:ext cx="5640101" cy="176458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3223234" cy="504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66" y="2388225"/>
            <a:ext cx="5934666" cy="5164842"/>
            <a:chOff x="1580866" y="2388225"/>
            <a:chExt cx="5934666" cy="51648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89815" y="2455"/>
              <a:ext cx="11869331" cy="1032968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0866" y="2388225"/>
              <a:ext cx="5934666" cy="5164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5866" y="4697459"/>
            <a:ext cx="537004" cy="512065"/>
            <a:chOff x="6875866" y="4697459"/>
            <a:chExt cx="537004" cy="5120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5866" y="4697459"/>
              <a:ext cx="537004" cy="5120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88756" y="3847237"/>
            <a:ext cx="3565269" cy="257143"/>
            <a:chOff x="7188756" y="3847237"/>
            <a:chExt cx="3565269" cy="25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920000">
              <a:off x="7188756" y="3847237"/>
              <a:ext cx="3565269" cy="2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75646" y="2185452"/>
            <a:ext cx="5872407" cy="1667599"/>
            <a:chOff x="10475646" y="2185452"/>
            <a:chExt cx="5872407" cy="16675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2937" y="1415146"/>
              <a:ext cx="11744814" cy="33351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5646" y="2185452"/>
              <a:ext cx="5872407" cy="166759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14089" y="5222360"/>
            <a:ext cx="5079082" cy="8600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4581" y="482861"/>
            <a:ext cx="683746" cy="6095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26136" y="4572215"/>
            <a:ext cx="6171429" cy="3685714"/>
            <a:chOff x="10326136" y="4572215"/>
            <a:chExt cx="6171429" cy="368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0755" y="2869691"/>
              <a:ext cx="12342857" cy="737142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26136" y="4572215"/>
              <a:ext cx="6171429" cy="36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89959"/>
            <a:ext cx="2826168" cy="504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2178" y="5701632"/>
            <a:ext cx="7481125" cy="778901"/>
            <a:chOff x="9322178" y="5701632"/>
            <a:chExt cx="7481125" cy="7789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2178" y="5701632"/>
              <a:ext cx="7481125" cy="7789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2178" y="1460792"/>
            <a:ext cx="6171429" cy="803652"/>
            <a:chOff x="9322178" y="1460792"/>
            <a:chExt cx="6171429" cy="803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2178" y="1460792"/>
              <a:ext cx="6171429" cy="8036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1798" y="2404572"/>
            <a:ext cx="2501101" cy="5138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62751" y="6620663"/>
            <a:ext cx="3056511" cy="5138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2109" y="1460792"/>
            <a:ext cx="6454304" cy="7326507"/>
            <a:chOff x="1472109" y="1460792"/>
            <a:chExt cx="6454304" cy="73265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2109" y="1460792"/>
              <a:ext cx="6454304" cy="73265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35374" y="5075066"/>
            <a:ext cx="4032653" cy="450055"/>
            <a:chOff x="2435374" y="5075066"/>
            <a:chExt cx="4032653" cy="4500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5374" y="5075066"/>
              <a:ext cx="4032653" cy="4500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6548" y="5835544"/>
            <a:ext cx="3409080" cy="192857"/>
            <a:chOff x="6216548" y="5835544"/>
            <a:chExt cx="3409080" cy="19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20000">
              <a:off x="6216548" y="5835544"/>
              <a:ext cx="3409080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22178" y="5706945"/>
            <a:ext cx="7481125" cy="773588"/>
            <a:chOff x="9322178" y="5706945"/>
            <a:chExt cx="7481125" cy="7735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2178" y="5706945"/>
              <a:ext cx="7481125" cy="773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3456110" cy="504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7846" y="2221150"/>
            <a:ext cx="8189877" cy="7319079"/>
            <a:chOff x="867846" y="2221150"/>
            <a:chExt cx="8189877" cy="73190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846" y="2221150"/>
              <a:ext cx="8189877" cy="7319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2517" y="4321905"/>
            <a:ext cx="3217048" cy="578775"/>
            <a:chOff x="2692517" y="4321905"/>
            <a:chExt cx="3217048" cy="5787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2517" y="4321905"/>
              <a:ext cx="3217048" cy="5787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90621" y="5111837"/>
            <a:ext cx="5352173" cy="4428392"/>
            <a:chOff x="3690621" y="5111837"/>
            <a:chExt cx="5352173" cy="44283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0621" y="5111837"/>
              <a:ext cx="5352173" cy="44283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733" y="1088292"/>
            <a:ext cx="2225511" cy="5138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33333" y="1910653"/>
            <a:ext cx="8617687" cy="4894254"/>
            <a:chOff x="9733333" y="1910653"/>
            <a:chExt cx="8617687" cy="48942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3333" y="1910653"/>
              <a:ext cx="8617687" cy="48942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04081" y="2305504"/>
            <a:ext cx="702041" cy="368008"/>
            <a:chOff x="11004081" y="2305504"/>
            <a:chExt cx="702041" cy="3680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4081" y="2305504"/>
              <a:ext cx="702041" cy="368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93314" y="3009236"/>
            <a:ext cx="2568591" cy="822874"/>
            <a:chOff x="15393314" y="3009236"/>
            <a:chExt cx="2568591" cy="8228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93314" y="3009236"/>
              <a:ext cx="2568591" cy="822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2761" y="4747747"/>
            <a:ext cx="2568591" cy="591029"/>
            <a:chOff x="9992761" y="4747747"/>
            <a:chExt cx="2568591" cy="5910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2761" y="4747747"/>
              <a:ext cx="2568591" cy="591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22528" y="5892357"/>
            <a:ext cx="2534573" cy="192857"/>
            <a:chOff x="7722528" y="5892357"/>
            <a:chExt cx="2534573" cy="192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520000">
              <a:off x="7722528" y="5892357"/>
              <a:ext cx="2534573" cy="19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58620" y="2221150"/>
            <a:ext cx="1113633" cy="583764"/>
            <a:chOff x="14658620" y="2221150"/>
            <a:chExt cx="1113633" cy="58376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58620" y="2221150"/>
              <a:ext cx="1113633" cy="5837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91241" y="2318436"/>
            <a:ext cx="1298587" cy="192857"/>
            <a:chOff x="2091241" y="2318436"/>
            <a:chExt cx="1298587" cy="192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820000">
              <a:off x="2091241" y="2318436"/>
              <a:ext cx="1298587" cy="19285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52195" y="1691891"/>
            <a:ext cx="3021330" cy="51387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58423" y="5417321"/>
            <a:ext cx="3303273" cy="51387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18763" y="1839420"/>
            <a:ext cx="2868168" cy="51387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34763" y="1843639"/>
            <a:ext cx="2349511" cy="41194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733333" y="6213878"/>
            <a:ext cx="1270748" cy="591029"/>
            <a:chOff x="9733333" y="6213878"/>
            <a:chExt cx="1270748" cy="5910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33333" y="6213878"/>
              <a:ext cx="1270748" cy="59102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45533" y="6944299"/>
            <a:ext cx="2727301" cy="51387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58076" y="3940171"/>
            <a:ext cx="3021330" cy="51387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509144" y="5995115"/>
            <a:ext cx="2835358" cy="7955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528485" y="9920869"/>
            <a:ext cx="357143" cy="28571"/>
            <a:chOff x="17528485" y="9920869"/>
            <a:chExt cx="357143" cy="285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8485" y="9920869"/>
              <a:ext cx="357143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2531539" cy="504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80299" y="2244591"/>
            <a:ext cx="10382259" cy="7403354"/>
            <a:chOff x="2980299" y="2244591"/>
            <a:chExt cx="10382259" cy="74033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0299" y="2244591"/>
              <a:ext cx="10382259" cy="74033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011" y="1317007"/>
            <a:ext cx="11095293" cy="726224"/>
            <a:chOff x="1076011" y="1317007"/>
            <a:chExt cx="11095293" cy="7262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011" y="1317007"/>
              <a:ext cx="11095293" cy="7262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6983" y="1317007"/>
            <a:ext cx="2987802" cy="726224"/>
            <a:chOff x="3926983" y="1317007"/>
            <a:chExt cx="2987802" cy="7262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6983" y="1317007"/>
              <a:ext cx="2987802" cy="7262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23686" y="4240036"/>
            <a:ext cx="722029" cy="192857"/>
            <a:chOff x="9223686" y="4240036"/>
            <a:chExt cx="722029" cy="19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">
              <a:off x="9223686" y="4240036"/>
              <a:ext cx="722029" cy="1928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80668" y="4011372"/>
            <a:ext cx="3342806" cy="13590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35114" y="3673179"/>
            <a:ext cx="3551211" cy="1567637"/>
            <a:chOff x="5835114" y="3673179"/>
            <a:chExt cx="3551211" cy="15676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5114" y="3673179"/>
              <a:ext cx="3551211" cy="15676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66306" y="2675745"/>
            <a:ext cx="1502672" cy="192857"/>
            <a:chOff x="6266306" y="2675745"/>
            <a:chExt cx="1502672" cy="19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420000">
              <a:off x="6266306" y="2675745"/>
              <a:ext cx="1502672" cy="19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35114" y="8919784"/>
            <a:ext cx="3551211" cy="470950"/>
            <a:chOff x="5835114" y="8919784"/>
            <a:chExt cx="3551211" cy="4709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35114" y="8919784"/>
              <a:ext cx="3551211" cy="47095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41892" y="8445919"/>
            <a:ext cx="3225349" cy="10773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15463" y="8760714"/>
            <a:ext cx="970433" cy="192857"/>
            <a:chOff x="9215463" y="8760714"/>
            <a:chExt cx="970433" cy="192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780000">
              <a:off x="9215463" y="8760714"/>
              <a:ext cx="970433" cy="19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715" y="594115"/>
            <a:ext cx="2762682" cy="504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9070" y="1338776"/>
            <a:ext cx="5041047" cy="6171429"/>
            <a:chOff x="529070" y="1338776"/>
            <a:chExt cx="5041047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070" y="1338776"/>
              <a:ext cx="504104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764" y="3461618"/>
            <a:ext cx="2153703" cy="402327"/>
            <a:chOff x="463764" y="3461618"/>
            <a:chExt cx="2153703" cy="402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764" y="3461618"/>
              <a:ext cx="2153703" cy="402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01296" y="1881548"/>
            <a:ext cx="5608598" cy="7285727"/>
            <a:chOff x="5901296" y="1881548"/>
            <a:chExt cx="5608598" cy="72857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1296" y="1881548"/>
              <a:ext cx="5608598" cy="72857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6684" y="2070394"/>
            <a:ext cx="2910606" cy="19224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66810" y="7203874"/>
            <a:ext cx="3053692" cy="1317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72034" y="2850609"/>
            <a:ext cx="3667956" cy="192857"/>
            <a:chOff x="2472034" y="2850609"/>
            <a:chExt cx="3667956" cy="1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80000">
              <a:off x="2472034" y="2850609"/>
              <a:ext cx="3667956" cy="19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72109" y="232702"/>
            <a:ext cx="5807076" cy="10053012"/>
            <a:chOff x="11872109" y="232702"/>
            <a:chExt cx="5807076" cy="100530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72109" y="232702"/>
              <a:ext cx="5807076" cy="100530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83790" y="7800170"/>
            <a:ext cx="2478677" cy="192857"/>
            <a:chOff x="10183790" y="7800170"/>
            <a:chExt cx="2478677" cy="19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120000">
              <a:off x="10183790" y="7800170"/>
              <a:ext cx="2478677" cy="19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117007" y="8353741"/>
            <a:ext cx="1382586" cy="494025"/>
            <a:chOff x="16117007" y="8353741"/>
            <a:chExt cx="1382586" cy="4940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17007" y="8353741"/>
              <a:ext cx="1382586" cy="4940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92903" y="9358081"/>
            <a:ext cx="4715397" cy="666803"/>
            <a:chOff x="12092903" y="9358081"/>
            <a:chExt cx="4715397" cy="66680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92903" y="9358081"/>
              <a:ext cx="4715397" cy="66680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40382" y="794414"/>
            <a:ext cx="2802549" cy="10773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65756" y="8190519"/>
            <a:ext cx="2868396" cy="10773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715" y="594115"/>
            <a:ext cx="845815" cy="504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723" y="1595382"/>
            <a:ext cx="6008163" cy="6171429"/>
            <a:chOff x="561723" y="1595382"/>
            <a:chExt cx="6008163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723" y="1595382"/>
              <a:ext cx="600816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4286" y="540002"/>
            <a:ext cx="9066667" cy="8437837"/>
            <a:chOff x="8494286" y="540002"/>
            <a:chExt cx="9066667" cy="84378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494286" y="540002"/>
              <a:ext cx="9062350" cy="3466408"/>
              <a:chOff x="8494286" y="540002"/>
              <a:chExt cx="9062350" cy="346640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94286" y="540002"/>
                <a:ext cx="9062350" cy="346640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494286" y="3949267"/>
              <a:ext cx="9062350" cy="5020235"/>
              <a:chOff x="8494286" y="3949267"/>
              <a:chExt cx="9062350" cy="50202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94286" y="3949267"/>
                <a:ext cx="9062350" cy="50202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61723" y="4990476"/>
            <a:ext cx="6008163" cy="872381"/>
            <a:chOff x="561723" y="4990476"/>
            <a:chExt cx="6008163" cy="8723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723" y="4990476"/>
              <a:ext cx="6008163" cy="87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69837" y="5306667"/>
            <a:ext cx="1485451" cy="257143"/>
            <a:chOff x="6569837" y="5306667"/>
            <a:chExt cx="1485451" cy="2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740000">
              <a:off x="6569837" y="5306667"/>
              <a:ext cx="1485451" cy="25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2808" y="4235046"/>
            <a:ext cx="2765734" cy="7416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06867" y="3244812"/>
            <a:ext cx="4185286" cy="7416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9379" y="9227067"/>
            <a:ext cx="6426724" cy="7416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4245806" cy="4634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1723" y="1214934"/>
            <a:ext cx="6032110" cy="2030781"/>
            <a:chOff x="561723" y="1214934"/>
            <a:chExt cx="6032110" cy="20307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723" y="1214934"/>
              <a:ext cx="6032110" cy="20307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530" y="3473743"/>
            <a:ext cx="5194915" cy="1033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472" y="6674217"/>
            <a:ext cx="7227988" cy="2390476"/>
            <a:chOff x="929472" y="6674217"/>
            <a:chExt cx="7227988" cy="239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472" y="6674217"/>
              <a:ext cx="7227988" cy="2390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4729" y="6153023"/>
            <a:ext cx="785029" cy="4642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46279" y="540002"/>
            <a:ext cx="9066667" cy="5266960"/>
            <a:chOff x="8146279" y="540002"/>
            <a:chExt cx="9066667" cy="526696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146279" y="540002"/>
              <a:ext cx="9066667" cy="5266960"/>
              <a:chOff x="8146279" y="540002"/>
              <a:chExt cx="9066667" cy="526696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8146279" y="902200"/>
                <a:ext cx="9065300" cy="4898486"/>
                <a:chOff x="8146279" y="902200"/>
                <a:chExt cx="9065300" cy="489848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146279" y="902200"/>
                  <a:ext cx="9065300" cy="4898486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111240" y="504964"/>
                <a:ext cx="570143" cy="4642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76340" y="925714"/>
              <a:ext cx="1047619" cy="4881248"/>
              <a:chOff x="15876340" y="925714"/>
              <a:chExt cx="1047619" cy="488124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76340" y="925714"/>
                <a:ext cx="1047619" cy="488124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817707" y="6188061"/>
            <a:ext cx="7228571" cy="2876633"/>
            <a:chOff x="8817707" y="6188061"/>
            <a:chExt cx="7228571" cy="28766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8859" y="6153023"/>
              <a:ext cx="1003724" cy="40972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817707" y="6674217"/>
              <a:ext cx="7228571" cy="2387466"/>
              <a:chOff x="8817707" y="6674217"/>
              <a:chExt cx="7228571" cy="238746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817707" y="6674217"/>
                <a:ext cx="7228571" cy="23874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2826168" cy="4634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1723" y="1422006"/>
            <a:ext cx="16412571" cy="7532022"/>
            <a:chOff x="561723" y="1422006"/>
            <a:chExt cx="16412571" cy="75320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723" y="1422006"/>
              <a:ext cx="16412571" cy="753202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5828" y="1853305"/>
            <a:ext cx="5390629" cy="51097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1833634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1723" y="1356922"/>
            <a:ext cx="2612205" cy="1638095"/>
            <a:chOff x="561723" y="1356922"/>
            <a:chExt cx="2612205" cy="16380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12023" y="1356922"/>
              <a:ext cx="2557569" cy="1635923"/>
              <a:chOff x="612023" y="1356922"/>
              <a:chExt cx="2557569" cy="16359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2023" y="1356922"/>
                <a:ext cx="2557569" cy="163592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1723" y="2415774"/>
              <a:ext cx="2583798" cy="577070"/>
              <a:chOff x="561723" y="2415774"/>
              <a:chExt cx="2583798" cy="57707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1723" y="2415774"/>
                <a:ext cx="2583798" cy="57707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175362" y="2575738"/>
            <a:ext cx="1485451" cy="257143"/>
            <a:chOff x="3175362" y="2575738"/>
            <a:chExt cx="1485451" cy="2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740000">
              <a:off x="3175362" y="2575738"/>
              <a:ext cx="1485451" cy="2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73676" y="1356922"/>
            <a:ext cx="6171429" cy="5009524"/>
            <a:chOff x="5073676" y="1356922"/>
            <a:chExt cx="6171429" cy="50095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73676" y="1356922"/>
              <a:ext cx="6171429" cy="5009502"/>
              <a:chOff x="5073676" y="1356922"/>
              <a:chExt cx="6171429" cy="500950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3676" y="1356922"/>
                <a:ext cx="6171429" cy="500950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559106" y="5644335"/>
              <a:ext cx="685998" cy="607804"/>
              <a:chOff x="10559106" y="5644335"/>
              <a:chExt cx="685998" cy="6078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59106" y="5644335"/>
                <a:ext cx="685998" cy="60780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256249" y="7626206"/>
            <a:ext cx="6171429" cy="1684124"/>
            <a:chOff x="10256249" y="7626206"/>
            <a:chExt cx="6171429" cy="16841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6249" y="7626206"/>
              <a:ext cx="6171429" cy="16841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68914" y="7626206"/>
            <a:ext cx="6171429" cy="1690193"/>
            <a:chOff x="1968914" y="7626206"/>
            <a:chExt cx="6171429" cy="169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8914" y="7626206"/>
              <a:ext cx="6171429" cy="16901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5168" y="5527094"/>
            <a:ext cx="5045496" cy="7416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46200" y="6201716"/>
            <a:ext cx="6365811" cy="1398287"/>
            <a:chOff x="4646200" y="6201716"/>
            <a:chExt cx="6365811" cy="139828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730520" y="6480907"/>
              <a:ext cx="6171458" cy="85714"/>
              <a:chOff x="4730520" y="6480907"/>
              <a:chExt cx="6171458" cy="8571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730520" y="6480907"/>
                <a:ext cx="6171458" cy="857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184082" y="6772288"/>
              <a:ext cx="1398191" cy="257143"/>
              <a:chOff x="10184082" y="6772288"/>
              <a:chExt cx="1398191" cy="25714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10184082" y="6772288"/>
                <a:ext cx="1398191" cy="25714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229395" y="6912864"/>
              <a:ext cx="1092487" cy="257143"/>
              <a:chOff x="4229395" y="6912864"/>
              <a:chExt cx="1092487" cy="25714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4229395" y="6912864"/>
                <a:ext cx="1092487" cy="257143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16068" y="6565079"/>
            <a:ext cx="4811677" cy="74163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2236901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1723" y="1364490"/>
            <a:ext cx="13589423" cy="3661493"/>
            <a:chOff x="561723" y="1364490"/>
            <a:chExt cx="13589423" cy="36614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723" y="1364490"/>
              <a:ext cx="13589423" cy="36614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723" y="5866667"/>
            <a:ext cx="7600000" cy="3838212"/>
            <a:chOff x="561723" y="5866667"/>
            <a:chExt cx="7600000" cy="38382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723" y="5866667"/>
              <a:ext cx="7600000" cy="38382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866" y="3214284"/>
            <a:ext cx="8428753" cy="671430"/>
            <a:chOff x="618866" y="3214284"/>
            <a:chExt cx="8428753" cy="6714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866" y="3214284"/>
              <a:ext cx="8428753" cy="6714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92229" y="4695266"/>
            <a:ext cx="1468516" cy="257143"/>
            <a:chOff x="3092229" y="4695266"/>
            <a:chExt cx="1468516" cy="25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092229" y="4695266"/>
              <a:ext cx="1468516" cy="25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93352" y="5198985"/>
            <a:ext cx="3840381" cy="4642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00000" y="3240951"/>
            <a:ext cx="1865432" cy="671430"/>
            <a:chOff x="9200000" y="3240951"/>
            <a:chExt cx="1865432" cy="6714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0000" y="3240951"/>
              <a:ext cx="1865432" cy="671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21470" y="4695266"/>
            <a:ext cx="1468516" cy="257143"/>
            <a:chOff x="9821470" y="4695266"/>
            <a:chExt cx="1468516" cy="2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821470" y="4695266"/>
              <a:ext cx="1468516" cy="25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68105" y="5198981"/>
            <a:ext cx="2205257" cy="4642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00000" y="5866667"/>
            <a:ext cx="8682155" cy="3792986"/>
            <a:chOff x="9200000" y="5866667"/>
            <a:chExt cx="8682155" cy="37929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00000" y="5866667"/>
              <a:ext cx="8682155" cy="37929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19048" y="3252379"/>
            <a:ext cx="1198220" cy="671430"/>
            <a:chOff x="12019048" y="3252379"/>
            <a:chExt cx="1198220" cy="6714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19048" y="3252379"/>
              <a:ext cx="1198220" cy="6714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12129" y="3440475"/>
            <a:ext cx="1538366" cy="257143"/>
            <a:chOff x="13412129" y="3440475"/>
            <a:chExt cx="1538366" cy="25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3412129" y="3440475"/>
              <a:ext cx="1538366" cy="2571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163914" y="3391000"/>
            <a:ext cx="570153" cy="4642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1140454" cy="4634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45652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600692" y="1854738"/>
            <a:ext cx="7488497" cy="22613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7998" y="2439811"/>
            <a:ext cx="7751423" cy="11139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00692" y="3422665"/>
            <a:ext cx="7507545" cy="22613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0705" y="4009301"/>
            <a:ext cx="8247880" cy="7190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600692" y="5027975"/>
            <a:ext cx="7507545" cy="22613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0772" y="5387604"/>
            <a:ext cx="8566804" cy="1175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600692" y="6613222"/>
            <a:ext cx="7545640" cy="22613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8150" y="6965527"/>
            <a:ext cx="8616280" cy="115205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54312" y="1900132"/>
            <a:ext cx="7507544" cy="22613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76477" y="2214367"/>
            <a:ext cx="8037985" cy="11758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54312" y="3308698"/>
            <a:ext cx="7498021" cy="22613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57906" y="3893773"/>
            <a:ext cx="6640424" cy="7190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54312" y="4828362"/>
            <a:ext cx="7498021" cy="22613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57906" y="5187992"/>
            <a:ext cx="7530166" cy="117586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715" y="594115"/>
            <a:ext cx="5238806" cy="504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3970" y="1527676"/>
            <a:ext cx="13227774" cy="7230361"/>
            <a:chOff x="1173970" y="1527676"/>
            <a:chExt cx="13227774" cy="72303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970" y="1527676"/>
              <a:ext cx="13227774" cy="7230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7737" y="2726034"/>
            <a:ext cx="1477845" cy="531925"/>
            <a:chOff x="3897737" y="2726034"/>
            <a:chExt cx="1477845" cy="5319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7737" y="2726034"/>
              <a:ext cx="1477845" cy="5319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45819" y="2774467"/>
            <a:ext cx="8406734" cy="5109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2749" y="2336115"/>
            <a:ext cx="1477845" cy="531925"/>
            <a:chOff x="1362749" y="2336115"/>
            <a:chExt cx="1477845" cy="53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749" y="2336115"/>
              <a:ext cx="1477845" cy="53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1961" y="2867262"/>
            <a:ext cx="2111373" cy="257143"/>
            <a:chOff x="5581961" y="2867262"/>
            <a:chExt cx="2111373" cy="2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5581961" y="2867262"/>
              <a:ext cx="2111373" cy="2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11269" y="3969732"/>
            <a:ext cx="2551492" cy="1001697"/>
            <a:chOff x="15011269" y="3969732"/>
            <a:chExt cx="2551492" cy="10016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11269" y="3969732"/>
              <a:ext cx="2551492" cy="10016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82817" y="5298295"/>
            <a:ext cx="2485381" cy="13110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2826168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5623" y="2467416"/>
            <a:ext cx="17266849" cy="6712963"/>
            <a:chOff x="585623" y="2467416"/>
            <a:chExt cx="17266849" cy="67129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623" y="2467416"/>
              <a:ext cx="17266849" cy="67129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32452" y="1602308"/>
            <a:ext cx="5540505" cy="7416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155760" y="3121647"/>
            <a:ext cx="1477845" cy="531925"/>
            <a:chOff x="15155760" y="3121647"/>
            <a:chExt cx="1477845" cy="53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55760" y="3121647"/>
              <a:ext cx="1477845" cy="531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4000749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83747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3880" y="597171"/>
            <a:ext cx="5540505" cy="7416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578" y="1078776"/>
            <a:ext cx="17214559" cy="6748107"/>
            <a:chOff x="535578" y="1078776"/>
            <a:chExt cx="17214559" cy="67481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78" y="1078776"/>
              <a:ext cx="17214559" cy="6748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46236" y="1906986"/>
            <a:ext cx="1477845" cy="531925"/>
            <a:chOff x="14946236" y="1906986"/>
            <a:chExt cx="1477845" cy="53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46236" y="1906986"/>
              <a:ext cx="1477845" cy="53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723" y="8345482"/>
            <a:ext cx="16882925" cy="1727818"/>
            <a:chOff x="561723" y="8345482"/>
            <a:chExt cx="16882925" cy="17278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723" y="8345482"/>
              <a:ext cx="16882925" cy="17278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9764" y="1081828"/>
            <a:ext cx="999915" cy="4642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9764" y="8040857"/>
            <a:ext cx="1003724" cy="40972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8399" y="384918"/>
            <a:ext cx="565147" cy="6190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5482" y="438821"/>
            <a:ext cx="4218215" cy="463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069227"/>
            <a:ext cx="9391304" cy="5572093"/>
            <a:chOff x="0" y="2069227"/>
            <a:chExt cx="9391304" cy="55720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69227"/>
              <a:ext cx="9391304" cy="5572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91304" y="2069227"/>
            <a:ext cx="8941219" cy="5572093"/>
            <a:chOff x="9391304" y="2069227"/>
            <a:chExt cx="8941219" cy="55720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1304" y="2069227"/>
              <a:ext cx="8941219" cy="5572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144" y="2927628"/>
            <a:ext cx="1005912" cy="539618"/>
            <a:chOff x="147144" y="2927628"/>
            <a:chExt cx="1005912" cy="5396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44" y="2927628"/>
              <a:ext cx="1005912" cy="539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755" y="2084392"/>
            <a:ext cx="3415961" cy="257143"/>
            <a:chOff x="959755" y="2084392"/>
            <a:chExt cx="3415961" cy="2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500000">
              <a:off x="959755" y="2084392"/>
              <a:ext cx="3415961" cy="2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7708" y="1055375"/>
            <a:ext cx="2292567" cy="538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91304" y="7095652"/>
            <a:ext cx="827030" cy="545668"/>
            <a:chOff x="9391304" y="7095652"/>
            <a:chExt cx="827030" cy="5456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1304" y="7095652"/>
              <a:ext cx="827030" cy="5456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07435" y="4333540"/>
            <a:ext cx="5346621" cy="257143"/>
            <a:chOff x="6807435" y="4333540"/>
            <a:chExt cx="5346621" cy="25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807435" y="4333540"/>
              <a:ext cx="5346621" cy="2571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96525" y="1068734"/>
            <a:ext cx="4531205" cy="66665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06515" y="438821"/>
            <a:ext cx="4621977" cy="4634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399" y="384918"/>
            <a:ext cx="565147" cy="619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87121" y="2260053"/>
            <a:ext cx="10280027" cy="5819450"/>
            <a:chOff x="3787121" y="2260053"/>
            <a:chExt cx="10280027" cy="581945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7121" y="2260053"/>
              <a:ext cx="10280027" cy="5819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6228" y="836336"/>
            <a:ext cx="4375853" cy="4634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75" y="746685"/>
            <a:ext cx="565147" cy="619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4680745"/>
            <a:ext cx="9004349" cy="5604969"/>
            <a:chOff x="0" y="4680745"/>
            <a:chExt cx="9004349" cy="56049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80745"/>
              <a:ext cx="9004349" cy="56049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4680745"/>
            <a:ext cx="9361491" cy="5644720"/>
            <a:chOff x="9142857" y="4680745"/>
            <a:chExt cx="9361491" cy="56447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4680745"/>
              <a:ext cx="9361491" cy="56447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144" y="6474534"/>
            <a:ext cx="1005912" cy="539618"/>
            <a:chOff x="147144" y="6474534"/>
            <a:chExt cx="1005912" cy="5396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44" y="6474534"/>
              <a:ext cx="1005912" cy="539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2609" y="9479259"/>
            <a:ext cx="1192133" cy="539618"/>
            <a:chOff x="9182609" y="9479259"/>
            <a:chExt cx="1192133" cy="5396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2609" y="9479259"/>
              <a:ext cx="1192133" cy="5396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46129" y="5101218"/>
            <a:ext cx="2688170" cy="257143"/>
            <a:chOff x="-246129" y="5101218"/>
            <a:chExt cx="2688170" cy="25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246129" y="5101218"/>
              <a:ext cx="2688170" cy="25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478674" y="3214578"/>
            <a:ext cx="4504433" cy="5595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08055" y="6676918"/>
            <a:ext cx="5346621" cy="257143"/>
            <a:chOff x="6608055" y="6676918"/>
            <a:chExt cx="5346621" cy="25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608055" y="6676918"/>
              <a:ext cx="5346621" cy="2571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76605" y="3397139"/>
            <a:ext cx="2669471" cy="5595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6725" y="765732"/>
            <a:ext cx="4385625" cy="4634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75" y="746685"/>
            <a:ext cx="565147" cy="619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4488780"/>
            <a:ext cx="7373499" cy="5796934"/>
            <a:chOff x="0" y="4488780"/>
            <a:chExt cx="7373499" cy="57969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488780"/>
              <a:ext cx="7373499" cy="57969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3505" y="4488780"/>
            <a:ext cx="8761464" cy="5796934"/>
            <a:chOff x="9643505" y="4488780"/>
            <a:chExt cx="8761464" cy="57969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3505" y="4488780"/>
              <a:ext cx="8761464" cy="57969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236" y="4745342"/>
            <a:ext cx="5250698" cy="5228728"/>
            <a:chOff x="964236" y="4745342"/>
            <a:chExt cx="5250698" cy="5228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236" y="4745342"/>
              <a:ext cx="5250698" cy="5228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02916" y="3943956"/>
            <a:ext cx="909349" cy="257143"/>
            <a:chOff x="13702916" y="3943956"/>
            <a:chExt cx="909349" cy="2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60000">
              <a:off x="13702916" y="3943956"/>
              <a:ext cx="909349" cy="2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011" y="3345249"/>
            <a:ext cx="4629367" cy="559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24872" y="4508656"/>
            <a:ext cx="8556522" cy="5485290"/>
            <a:chOff x="9424872" y="4508656"/>
            <a:chExt cx="8556522" cy="54852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4872" y="4508656"/>
              <a:ext cx="8556522" cy="54852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04414" y="4263624"/>
            <a:ext cx="909349" cy="257143"/>
            <a:chOff x="3104414" y="4263624"/>
            <a:chExt cx="909349" cy="25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60000">
              <a:off x="3104414" y="4263624"/>
              <a:ext cx="909349" cy="2571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83161" y="3128439"/>
            <a:ext cx="3394690" cy="5595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868492"/>
            <a:ext cx="8883440" cy="5417222"/>
            <a:chOff x="0" y="4868492"/>
            <a:chExt cx="8883440" cy="54172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68492"/>
              <a:ext cx="8883440" cy="54172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4843997"/>
            <a:ext cx="9202484" cy="5441717"/>
            <a:chOff x="9142857" y="4843997"/>
            <a:chExt cx="9202484" cy="5441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843997"/>
              <a:ext cx="9202484" cy="54417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7349" y="785608"/>
            <a:ext cx="4469453" cy="4634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275" y="746685"/>
            <a:ext cx="565147" cy="619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8093873"/>
            <a:ext cx="785354" cy="385581"/>
            <a:chOff x="0" y="8093873"/>
            <a:chExt cx="785354" cy="3855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093873"/>
              <a:ext cx="785354" cy="3855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1689" y="6211180"/>
            <a:ext cx="963714" cy="484960"/>
            <a:chOff x="1371689" y="6211180"/>
            <a:chExt cx="963714" cy="4849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689" y="6211180"/>
              <a:ext cx="963714" cy="4849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74499" y="5933390"/>
            <a:ext cx="4062617" cy="257143"/>
            <a:chOff x="-1374499" y="5933390"/>
            <a:chExt cx="4062617" cy="25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1374499" y="5933390"/>
              <a:ext cx="4062617" cy="2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2127" y="3890942"/>
            <a:ext cx="1103260" cy="257143"/>
            <a:chOff x="13592127" y="3890942"/>
            <a:chExt cx="1103260" cy="2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520000">
              <a:off x="13592127" y="3890942"/>
              <a:ext cx="1103260" cy="2571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1732" y="3310119"/>
            <a:ext cx="521917" cy="94402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8538" y="3402320"/>
            <a:ext cx="521917" cy="9440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29193" y="4588159"/>
            <a:ext cx="8556522" cy="5697556"/>
            <a:chOff x="9729193" y="4588159"/>
            <a:chExt cx="8556522" cy="56975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9193" y="4588159"/>
              <a:ext cx="8556522" cy="56975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2284" y="5112867"/>
            <a:ext cx="2148177" cy="257143"/>
            <a:chOff x="862284" y="5112867"/>
            <a:chExt cx="2148177" cy="2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60000">
              <a:off x="862284" y="5112867"/>
              <a:ext cx="2148177" cy="25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83715" y="2947325"/>
            <a:ext cx="4279100" cy="69443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0528" y="9405675"/>
            <a:ext cx="785354" cy="385581"/>
            <a:chOff x="2420528" y="9405675"/>
            <a:chExt cx="785354" cy="385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528" y="9405675"/>
              <a:ext cx="785354" cy="3855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23386" y="9508532"/>
            <a:ext cx="785354" cy="385581"/>
            <a:chOff x="2523386" y="9508532"/>
            <a:chExt cx="785354" cy="385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3386" y="9508532"/>
              <a:ext cx="785354" cy="3855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7349" y="785609"/>
            <a:ext cx="4355358" cy="4634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75" y="746685"/>
            <a:ext cx="565147" cy="619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5142857"/>
            <a:ext cx="7860870" cy="5142857"/>
            <a:chOff x="0" y="5142857"/>
            <a:chExt cx="7860870" cy="5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142857"/>
              <a:ext cx="7860870" cy="5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4326" y="5142857"/>
            <a:ext cx="9231388" cy="5142857"/>
            <a:chOff x="9054326" y="5142857"/>
            <a:chExt cx="9231388" cy="5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4326" y="5142857"/>
              <a:ext cx="9231388" cy="5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0528" y="9405675"/>
            <a:ext cx="785354" cy="385581"/>
            <a:chOff x="2420528" y="9405675"/>
            <a:chExt cx="785354" cy="3855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528" y="9405675"/>
              <a:ext cx="785354" cy="385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2451" y="6909356"/>
            <a:ext cx="4734516" cy="257143"/>
            <a:chOff x="192451" y="6909356"/>
            <a:chExt cx="4734516" cy="2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60000">
              <a:off x="192451" y="6909356"/>
              <a:ext cx="4734516" cy="2571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99009" y="3945879"/>
            <a:ext cx="4497919" cy="6944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47177" y="3504563"/>
            <a:ext cx="2698043" cy="6944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4860051"/>
            <a:ext cx="9142857" cy="5485290"/>
            <a:chOff x="9142857" y="4860051"/>
            <a:chExt cx="9142857" cy="54852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860051"/>
              <a:ext cx="9142857" cy="5485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17801" y="4359563"/>
            <a:ext cx="938012" cy="257143"/>
            <a:chOff x="13017801" y="4359563"/>
            <a:chExt cx="938012" cy="2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640000">
              <a:off x="13017801" y="4359563"/>
              <a:ext cx="938012" cy="2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8399" y="384918"/>
            <a:ext cx="565147" cy="6190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5482" y="438821"/>
            <a:ext cx="4113015" cy="4634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7708" y="1055375"/>
            <a:ext cx="2292567" cy="53827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6525" y="1068734"/>
            <a:ext cx="4391024" cy="666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231" y="2069227"/>
            <a:ext cx="8334488" cy="5572093"/>
            <a:chOff x="129231" y="2069227"/>
            <a:chExt cx="8334488" cy="55720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231" y="2069227"/>
              <a:ext cx="8334488" cy="5572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9546" y="2394936"/>
            <a:ext cx="3611894" cy="257143"/>
            <a:chOff x="929546" y="2394936"/>
            <a:chExt cx="3611894" cy="2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929546" y="2394936"/>
              <a:ext cx="3611894" cy="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2584" y="3292892"/>
            <a:ext cx="1005912" cy="539618"/>
            <a:chOff x="252584" y="3292892"/>
            <a:chExt cx="1005912" cy="5396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584" y="3292892"/>
              <a:ext cx="1005912" cy="539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1304" y="2069227"/>
            <a:ext cx="8894410" cy="5572093"/>
            <a:chOff x="9391304" y="2069227"/>
            <a:chExt cx="8894410" cy="5572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1304" y="2069227"/>
              <a:ext cx="8894410" cy="5572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1304" y="7095652"/>
            <a:ext cx="827030" cy="545668"/>
            <a:chOff x="9391304" y="7095652"/>
            <a:chExt cx="827030" cy="5456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1304" y="7095652"/>
              <a:ext cx="827030" cy="5456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07435" y="4333540"/>
            <a:ext cx="5346621" cy="257143"/>
            <a:chOff x="6807435" y="4333540"/>
            <a:chExt cx="5346621" cy="2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6807435" y="4333540"/>
              <a:ext cx="5346621" cy="2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94115"/>
            <a:ext cx="1140444" cy="5047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45652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689" y="2780795"/>
            <a:ext cx="9098759" cy="5055940"/>
            <a:chOff x="882689" y="2780795"/>
            <a:chExt cx="9098759" cy="50559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689" y="2780795"/>
              <a:ext cx="9098759" cy="50559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54200" y="2501389"/>
            <a:ext cx="6171429" cy="5614752"/>
            <a:chOff x="11254200" y="2501389"/>
            <a:chExt cx="6171429" cy="56147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4200" y="2501389"/>
              <a:ext cx="6171429" cy="56147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637" y="4153881"/>
            <a:ext cx="9314527" cy="6131833"/>
            <a:chOff x="68637" y="4153881"/>
            <a:chExt cx="9314527" cy="6131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37" y="4153881"/>
              <a:ext cx="9314527" cy="61318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08115" y="4541615"/>
            <a:ext cx="8237227" cy="5744099"/>
            <a:chOff x="10108115" y="4541615"/>
            <a:chExt cx="8237227" cy="57440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8115" y="4541615"/>
              <a:ext cx="8237227" cy="57440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5482" y="438821"/>
            <a:ext cx="4664139" cy="463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8977" y="5142857"/>
            <a:ext cx="1828157" cy="3926905"/>
            <a:chOff x="238977" y="5142857"/>
            <a:chExt cx="1828157" cy="3926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977" y="5142857"/>
              <a:ext cx="1828157" cy="3926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08115" y="4873048"/>
            <a:ext cx="8253763" cy="3709130"/>
            <a:chOff x="10108115" y="4873048"/>
            <a:chExt cx="8253763" cy="37091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8115" y="4873048"/>
              <a:ext cx="8253763" cy="37091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2949" y="3845543"/>
            <a:ext cx="2454739" cy="257143"/>
            <a:chOff x="262949" y="3845543"/>
            <a:chExt cx="2454739" cy="2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62949" y="3845543"/>
              <a:ext cx="2454739" cy="2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33822" y="3932558"/>
            <a:ext cx="1623701" cy="257143"/>
            <a:chOff x="10433822" y="3932558"/>
            <a:chExt cx="1623701" cy="2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520000">
              <a:off x="10433822" y="3932558"/>
              <a:ext cx="1623701" cy="25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254" y="2257661"/>
            <a:ext cx="2520148" cy="5595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04739" y="2670345"/>
            <a:ext cx="3085671" cy="69443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822816"/>
            <a:ext cx="8883440" cy="5228241"/>
            <a:chOff x="0" y="4822816"/>
            <a:chExt cx="8883440" cy="52282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22816"/>
              <a:ext cx="8883440" cy="52282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60" y="765732"/>
            <a:ext cx="4728625" cy="4634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75" y="746685"/>
            <a:ext cx="565147" cy="6190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093873"/>
            <a:ext cx="785354" cy="504835"/>
            <a:chOff x="0" y="8093873"/>
            <a:chExt cx="785354" cy="5048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093873"/>
              <a:ext cx="785354" cy="504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12360" y="6030867"/>
            <a:ext cx="4257952" cy="257143"/>
            <a:chOff x="-1512360" y="6030867"/>
            <a:chExt cx="4257952" cy="2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340000">
              <a:off x="-1512360" y="6030867"/>
              <a:ext cx="4257952" cy="2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92127" y="3890942"/>
            <a:ext cx="1103260" cy="257143"/>
            <a:chOff x="13592127" y="3890942"/>
            <a:chExt cx="1103260" cy="2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520000">
              <a:off x="13592127" y="3890942"/>
              <a:ext cx="1103260" cy="2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23394" y="3512994"/>
            <a:ext cx="3453186" cy="6944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83715" y="2947335"/>
            <a:ext cx="3993690" cy="694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29193" y="4597079"/>
            <a:ext cx="8556522" cy="5688635"/>
            <a:chOff x="9729193" y="4597079"/>
            <a:chExt cx="8556522" cy="56886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29193" y="4597079"/>
              <a:ext cx="8556522" cy="5688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90683" y="4588159"/>
            <a:ext cx="8795031" cy="5697556"/>
            <a:chOff x="9490683" y="4588159"/>
            <a:chExt cx="8795031" cy="56975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0683" y="4588159"/>
              <a:ext cx="8795031" cy="5697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191" y="594115"/>
            <a:ext cx="1602739" cy="504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1" y="482860"/>
            <a:ext cx="674224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600692" y="1854738"/>
            <a:ext cx="7488497" cy="22613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600692" y="3422665"/>
            <a:ext cx="7507545" cy="2261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6463" y="3712817"/>
            <a:ext cx="6084844" cy="21299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00692" y="5027975"/>
            <a:ext cx="7507545" cy="22613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62654" y="5370310"/>
            <a:ext cx="5959891" cy="12923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600692" y="6613222"/>
            <a:ext cx="7545640" cy="22613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2654" y="6919733"/>
            <a:ext cx="6635158" cy="12517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54312" y="1900132"/>
            <a:ext cx="7507544" cy="22613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80192" y="2142985"/>
            <a:ext cx="6110729" cy="15323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69725" y="3308698"/>
            <a:ext cx="3482602" cy="22613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89715" y="3683047"/>
            <a:ext cx="6127443" cy="15679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54312" y="4869532"/>
            <a:ext cx="7498021" cy="22613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89811" y="5291458"/>
            <a:ext cx="8252624" cy="16019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62658" y="2089068"/>
            <a:ext cx="6405386" cy="163916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191" y="594115"/>
            <a:ext cx="2352473" cy="504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1" y="482860"/>
            <a:ext cx="674224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3598" y="3425999"/>
            <a:ext cx="3830303" cy="277979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7334" y="594115"/>
            <a:ext cx="1602739" cy="504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1" y="482860"/>
            <a:ext cx="674224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9360" y="3911235"/>
            <a:ext cx="8785189" cy="26178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89959"/>
            <a:ext cx="1651844" cy="4634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4565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97737" y="1078775"/>
            <a:ext cx="11240705" cy="8782779"/>
            <a:chOff x="3697737" y="1078775"/>
            <a:chExt cx="11240705" cy="87827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7737" y="1078775"/>
              <a:ext cx="11240705" cy="87827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378" y="1809121"/>
            <a:ext cx="948728" cy="680115"/>
            <a:chOff x="577378" y="1809121"/>
            <a:chExt cx="948728" cy="6801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378" y="1809121"/>
              <a:ext cx="948728" cy="6801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8619" y="2186388"/>
            <a:ext cx="761235" cy="4542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0230" y="1746265"/>
            <a:ext cx="761235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89959"/>
            <a:ext cx="1882987" cy="4634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4565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49134" y="2207156"/>
            <a:ext cx="13791295" cy="5789065"/>
            <a:chOff x="2149134" y="2207156"/>
            <a:chExt cx="13791295" cy="57890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9134" y="2207156"/>
              <a:ext cx="13791295" cy="5789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89959"/>
            <a:ext cx="1882987" cy="4634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4565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74058" y="940874"/>
            <a:ext cx="13218114" cy="8947762"/>
            <a:chOff x="2774058" y="940874"/>
            <a:chExt cx="13218114" cy="8947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4058" y="940874"/>
              <a:ext cx="13218114" cy="8947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4715" y="589959"/>
            <a:ext cx="1371596" cy="5047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1" y="482860"/>
            <a:ext cx="64565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1233" y="1674507"/>
            <a:ext cx="3158478" cy="3158478"/>
            <a:chOff x="1431233" y="1674507"/>
            <a:chExt cx="3158478" cy="31584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31233" y="1674507"/>
              <a:ext cx="3158478" cy="3158478"/>
              <a:chOff x="1431233" y="1674507"/>
              <a:chExt cx="3158478" cy="315847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31233" y="1674507"/>
                <a:ext cx="3158478" cy="3158478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2721" y="2840419"/>
              <a:ext cx="1627870" cy="797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9765" y="1630912"/>
            <a:ext cx="3158478" cy="3158478"/>
            <a:chOff x="6799765" y="1630912"/>
            <a:chExt cx="3158478" cy="31584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799765" y="1630912"/>
              <a:ext cx="3158478" cy="3158478"/>
              <a:chOff x="6799765" y="1630912"/>
              <a:chExt cx="3158478" cy="315847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99765" y="1630912"/>
                <a:ext cx="3158478" cy="315847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88088" y="2796824"/>
              <a:ext cx="2703508" cy="7970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23056" y="1630912"/>
            <a:ext cx="3158478" cy="3158478"/>
            <a:chOff x="12123056" y="1630912"/>
            <a:chExt cx="3158478" cy="31584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23056" y="1630912"/>
              <a:ext cx="3158478" cy="3158478"/>
              <a:chOff x="12123056" y="1630912"/>
              <a:chExt cx="3158478" cy="315847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23056" y="1630912"/>
                <a:ext cx="3158478" cy="315847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64541" y="2796824"/>
              <a:ext cx="1744660" cy="7874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11273" y="6503041"/>
            <a:ext cx="2735461" cy="2725692"/>
            <a:chOff x="7011273" y="6503041"/>
            <a:chExt cx="2735461" cy="27256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1273" y="6503041"/>
              <a:ext cx="2735461" cy="2725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69101" y="7018397"/>
            <a:ext cx="1740542" cy="1694980"/>
            <a:chOff x="13169101" y="7018397"/>
            <a:chExt cx="1740542" cy="16949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69101" y="7018397"/>
              <a:ext cx="1740542" cy="169498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20200" y="3620527"/>
            <a:ext cx="2081939" cy="6398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04036" y="5660738"/>
            <a:ext cx="1257129" cy="57633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5239" y="5660738"/>
            <a:ext cx="2659396" cy="6398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62854" y="5825325"/>
            <a:ext cx="2311062" cy="6398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65168" y="2700210"/>
            <a:ext cx="1544264" cy="265044"/>
            <a:chOff x="10265168" y="2700210"/>
            <a:chExt cx="1544264" cy="2650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65168" y="2700210"/>
              <a:ext cx="1544264" cy="2650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65168" y="3210151"/>
            <a:ext cx="1544264" cy="265044"/>
            <a:chOff x="10265168" y="3210151"/>
            <a:chExt cx="1544264" cy="2650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65168" y="3210151"/>
              <a:ext cx="1544264" cy="2650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45926" y="2945108"/>
            <a:ext cx="1544264" cy="265044"/>
            <a:chOff x="4945926" y="2945108"/>
            <a:chExt cx="1544264" cy="2650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45926" y="2945108"/>
              <a:ext cx="1544264" cy="2650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67932" y="5859160"/>
            <a:ext cx="2935630" cy="265044"/>
            <a:chOff x="4067932" y="5859160"/>
            <a:chExt cx="2935630" cy="2650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3140000">
              <a:off x="4067932" y="5859160"/>
              <a:ext cx="2935630" cy="2650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56499" y="5759117"/>
            <a:ext cx="1410906" cy="242155"/>
            <a:chOff x="12956499" y="5759117"/>
            <a:chExt cx="1410906" cy="24215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2956499" y="5759117"/>
              <a:ext cx="1410906" cy="24215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399762" y="5747673"/>
            <a:ext cx="1544264" cy="265044"/>
            <a:chOff x="13399762" y="5747673"/>
            <a:chExt cx="1544264" cy="26504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3399762" y="5747673"/>
              <a:ext cx="1544264" cy="2650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39409" y="5661668"/>
            <a:ext cx="1410906" cy="242155"/>
            <a:chOff x="7739409" y="5661668"/>
            <a:chExt cx="1410906" cy="24215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7739409" y="5661668"/>
              <a:ext cx="1410906" cy="242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JIHI</cp:lastModifiedBy>
  <cp:revision>3</cp:revision>
  <dcterms:created xsi:type="dcterms:W3CDTF">2022-11-22T10:12:25Z</dcterms:created>
  <dcterms:modified xsi:type="dcterms:W3CDTF">2022-11-22T01:21:45Z</dcterms:modified>
</cp:coreProperties>
</file>